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49"/>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41" r:id="rId27"/>
    <p:sldId id="2076137342" r:id="rId28"/>
    <p:sldId id="2076137333" r:id="rId29"/>
    <p:sldId id="2076137331" r:id="rId30"/>
    <p:sldId id="2076137327" r:id="rId31"/>
    <p:sldId id="2076137332" r:id="rId32"/>
    <p:sldId id="2076137328" r:id="rId33"/>
    <p:sldId id="2076137335" r:id="rId34"/>
    <p:sldId id="2076137334" r:id="rId35"/>
    <p:sldId id="2076136981" r:id="rId36"/>
    <p:sldId id="2076137338" r:id="rId37"/>
    <p:sldId id="2076137339" r:id="rId38"/>
    <p:sldId id="2076137340" r:id="rId39"/>
    <p:sldId id="2076137337" r:id="rId40"/>
    <p:sldId id="2076136982" r:id="rId41"/>
    <p:sldId id="2076136985" r:id="rId42"/>
    <p:sldId id="2076136983" r:id="rId43"/>
    <p:sldId id="2076136986" r:id="rId44"/>
    <p:sldId id="2076136984" r:id="rId45"/>
    <p:sldId id="2076136987" r:id="rId46"/>
    <p:sldId id="2076136992" r:id="rId47"/>
    <p:sldId id="265" r:id="rId48"/>
  </p:sldIdLst>
  <p:sldSz cx="12192000" cy="6858000"/>
  <p:notesSz cx="6858000" cy="9144000"/>
  <p:embeddedFontLst>
    <p:embeddedFont>
      <p:font typeface=" Fira Code"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
      <p:font typeface="Segoe UI Semibold" panose="020B0702040204020203"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2C52CE-BA0C-4EDD-8966-CCF47ED145FF}" v="98" dt="2023-02-08T12:57:27.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29" autoAdjust="0"/>
  </p:normalViewPr>
  <p:slideViewPr>
    <p:cSldViewPr snapToGrid="0">
      <p:cViewPr varScale="1">
        <p:scale>
          <a:sx n="114" d="100"/>
          <a:sy n="114" d="100"/>
        </p:scale>
        <p:origin x="4284"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ord Agius" userId="287c56c2-a2fe-463a-8152-37c98427aa76" providerId="ADAL" clId="{FB61A724-4CE1-4D9F-9D80-BB36BEB13E53}"/>
    <pc:docChg chg="undo custSel modSld">
      <pc:chgData name="Clifford Agius" userId="287c56c2-a2fe-463a-8152-37c98427aa76" providerId="ADAL" clId="{FB61A724-4CE1-4D9F-9D80-BB36BEB13E53}" dt="2022-09-15T09:48:57.985" v="336" actId="478"/>
      <pc:docMkLst>
        <pc:docMk/>
      </pc:docMkLst>
      <pc:sldChg chg="delSp modSp mod">
        <pc:chgData name="Clifford Agius" userId="287c56c2-a2fe-463a-8152-37c98427aa76" providerId="ADAL" clId="{FB61A724-4CE1-4D9F-9D80-BB36BEB13E53}" dt="2022-09-15T09:35:55.264" v="332" actId="20577"/>
        <pc:sldMkLst>
          <pc:docMk/>
          <pc:sldMk cId="821869211" sldId="284"/>
        </pc:sldMkLst>
        <pc:spChg chg="mod">
          <ac:chgData name="Clifford Agius" userId="287c56c2-a2fe-463a-8152-37c98427aa76" providerId="ADAL" clId="{FB61A724-4CE1-4D9F-9D80-BB36BEB13E53}" dt="2022-09-15T09:35:55.264" v="332" actId="20577"/>
          <ac:spMkLst>
            <pc:docMk/>
            <pc:sldMk cId="821869211" sldId="284"/>
            <ac:spMk id="2" creationId="{899A0D59-0500-479A-84D3-A9C0F05518EB}"/>
          </ac:spMkLst>
        </pc:spChg>
        <pc:spChg chg="mod">
          <ac:chgData name="Clifford Agius" userId="287c56c2-a2fe-463a-8152-37c98427aa76" providerId="ADAL" clId="{FB61A724-4CE1-4D9F-9D80-BB36BEB13E53}" dt="2022-09-15T09:32:36.408" v="287" actId="20577"/>
          <ac:spMkLst>
            <pc:docMk/>
            <pc:sldMk cId="821869211" sldId="284"/>
            <ac:spMk id="4" creationId="{B50F347E-1B05-4C7E-8880-3DBC707F330E}"/>
          </ac:spMkLst>
        </pc:spChg>
        <pc:spChg chg="del">
          <ac:chgData name="Clifford Agius" userId="287c56c2-a2fe-463a-8152-37c98427aa76" providerId="ADAL" clId="{FB61A724-4CE1-4D9F-9D80-BB36BEB13E53}" dt="2022-09-15T09:29:55.817" v="96" actId="478"/>
          <ac:spMkLst>
            <pc:docMk/>
            <pc:sldMk cId="821869211" sldId="284"/>
            <ac:spMk id="14" creationId="{21D9BF52-DF34-F34A-A2B6-7853971ED83B}"/>
          </ac:spMkLst>
        </pc:spChg>
      </pc:sldChg>
      <pc:sldChg chg="addSp delSp modSp mod delAnim">
        <pc:chgData name="Clifford Agius" userId="287c56c2-a2fe-463a-8152-37c98427aa76" providerId="ADAL" clId="{FB61A724-4CE1-4D9F-9D80-BB36BEB13E53}" dt="2022-09-15T09:33:45.542" v="312" actId="20577"/>
        <pc:sldMkLst>
          <pc:docMk/>
          <pc:sldMk cId="811061758" sldId="290"/>
        </pc:sldMkLst>
        <pc:spChg chg="del">
          <ac:chgData name="Clifford Agius" userId="287c56c2-a2fe-463a-8152-37c98427aa76" providerId="ADAL" clId="{FB61A724-4CE1-4D9F-9D80-BB36BEB13E53}" dt="2022-09-15T09:09:30.430" v="3" actId="478"/>
          <ac:spMkLst>
            <pc:docMk/>
            <pc:sldMk cId="811061758" sldId="290"/>
            <ac:spMk id="3" creationId="{5EF40B6F-B815-4EB1-A0EE-490A371006C2}"/>
          </ac:spMkLst>
        </pc:spChg>
        <pc:spChg chg="mod">
          <ac:chgData name="Clifford Agius" userId="287c56c2-a2fe-463a-8152-37c98427aa76" providerId="ADAL" clId="{FB61A724-4CE1-4D9F-9D80-BB36BEB13E53}" dt="2022-09-15T09:33:45.542" v="312" actId="20577"/>
          <ac:spMkLst>
            <pc:docMk/>
            <pc:sldMk cId="811061758" sldId="290"/>
            <ac:spMk id="4" creationId="{B50F347E-1B05-4C7E-8880-3DBC707F330E}"/>
          </ac:spMkLst>
        </pc:spChg>
        <pc:picChg chg="del mod">
          <ac:chgData name="Clifford Agius" userId="287c56c2-a2fe-463a-8152-37c98427aa76" providerId="ADAL" clId="{FB61A724-4CE1-4D9F-9D80-BB36BEB13E53}" dt="2022-09-15T09:08:59.914" v="2" actId="478"/>
          <ac:picMkLst>
            <pc:docMk/>
            <pc:sldMk cId="811061758" sldId="290"/>
            <ac:picMk id="7" creationId="{BD40F585-1A63-49D2-81D7-C94BC81C8651}"/>
          </ac:picMkLst>
        </pc:picChg>
        <pc:picChg chg="add mod">
          <ac:chgData name="Clifford Agius" userId="287c56c2-a2fe-463a-8152-37c98427aa76" providerId="ADAL" clId="{FB61A724-4CE1-4D9F-9D80-BB36BEB13E53}" dt="2022-09-15T09:09:43.532" v="8" actId="14100"/>
          <ac:picMkLst>
            <pc:docMk/>
            <pc:sldMk cId="811061758" sldId="290"/>
            <ac:picMk id="8" creationId="{5271F0A9-446A-CC3E-26F3-8B046EF4E7A3}"/>
          </ac:picMkLst>
        </pc:picChg>
      </pc:sldChg>
      <pc:sldChg chg="addSp delSp modSp mod delAnim modAnim">
        <pc:chgData name="Clifford Agius" userId="287c56c2-a2fe-463a-8152-37c98427aa76" providerId="ADAL" clId="{FB61A724-4CE1-4D9F-9D80-BB36BEB13E53}" dt="2022-09-15T09:33:57.163" v="319" actId="27636"/>
        <pc:sldMkLst>
          <pc:docMk/>
          <pc:sldMk cId="4130765834" sldId="291"/>
        </pc:sldMkLst>
        <pc:spChg chg="del">
          <ac:chgData name="Clifford Agius" userId="287c56c2-a2fe-463a-8152-37c98427aa76" providerId="ADAL" clId="{FB61A724-4CE1-4D9F-9D80-BB36BEB13E53}" dt="2022-09-15T09:10:00.940" v="9" actId="478"/>
          <ac:spMkLst>
            <pc:docMk/>
            <pc:sldMk cId="4130765834" sldId="291"/>
            <ac:spMk id="3" creationId="{5EF40B6F-B815-4EB1-A0EE-490A371006C2}"/>
          </ac:spMkLst>
        </pc:spChg>
        <pc:spChg chg="mod">
          <ac:chgData name="Clifford Agius" userId="287c56c2-a2fe-463a-8152-37c98427aa76" providerId="ADAL" clId="{FB61A724-4CE1-4D9F-9D80-BB36BEB13E53}" dt="2022-09-15T09:33:57.163" v="319" actId="27636"/>
          <ac:spMkLst>
            <pc:docMk/>
            <pc:sldMk cId="4130765834" sldId="291"/>
            <ac:spMk id="4" creationId="{B50F347E-1B05-4C7E-8880-3DBC707F330E}"/>
          </ac:spMkLst>
        </pc:spChg>
        <pc:picChg chg="del">
          <ac:chgData name="Clifford Agius" userId="287c56c2-a2fe-463a-8152-37c98427aa76" providerId="ADAL" clId="{FB61A724-4CE1-4D9F-9D80-BB36BEB13E53}" dt="2022-09-15T09:10:33.687" v="10" actId="478"/>
          <ac:picMkLst>
            <pc:docMk/>
            <pc:sldMk cId="4130765834" sldId="291"/>
            <ac:picMk id="6" creationId="{F69CA9D6-F501-41D5-9A51-515864B98723}"/>
          </ac:picMkLst>
        </pc:picChg>
        <pc:picChg chg="add mod">
          <ac:chgData name="Clifford Agius" userId="287c56c2-a2fe-463a-8152-37c98427aa76" providerId="ADAL" clId="{FB61A724-4CE1-4D9F-9D80-BB36BEB13E53}" dt="2022-09-15T09:10:41.660" v="13" actId="14100"/>
          <ac:picMkLst>
            <pc:docMk/>
            <pc:sldMk cId="4130765834" sldId="291"/>
            <ac:picMk id="8" creationId="{0B1F0D81-073C-F4C7-6C14-EBCDF0789AEC}"/>
          </ac:picMkLst>
        </pc:picChg>
        <pc:cxnChg chg="add mod">
          <ac:chgData name="Clifford Agius" userId="287c56c2-a2fe-463a-8152-37c98427aa76" providerId="ADAL" clId="{FB61A724-4CE1-4D9F-9D80-BB36BEB13E53}" dt="2022-09-15T09:28:53.161" v="94" actId="692"/>
          <ac:cxnSpMkLst>
            <pc:docMk/>
            <pc:sldMk cId="4130765834" sldId="291"/>
            <ac:cxnSpMk id="10" creationId="{EB4F304E-8FDE-8AC6-8503-1EFC5365A4E5}"/>
          </ac:cxnSpMkLst>
        </pc:cxnChg>
      </pc:sldChg>
      <pc:sldChg chg="addSp delSp modSp mod delAnim modAnim">
        <pc:chgData name="Clifford Agius" userId="287c56c2-a2fe-463a-8152-37c98427aa76" providerId="ADAL" clId="{FB61A724-4CE1-4D9F-9D80-BB36BEB13E53}" dt="2022-09-15T09:26:40.670" v="43" actId="478"/>
        <pc:sldMkLst>
          <pc:docMk/>
          <pc:sldMk cId="714351071" sldId="292"/>
        </pc:sldMkLst>
        <pc:spChg chg="del">
          <ac:chgData name="Clifford Agius" userId="287c56c2-a2fe-463a-8152-37c98427aa76" providerId="ADAL" clId="{FB61A724-4CE1-4D9F-9D80-BB36BEB13E53}" dt="2022-09-15T09:12:12.072" v="14" actId="478"/>
          <ac:spMkLst>
            <pc:docMk/>
            <pc:sldMk cId="714351071" sldId="292"/>
            <ac:spMk id="3" creationId="{5EF40B6F-B815-4EB1-A0EE-490A371006C2}"/>
          </ac:spMkLst>
        </pc:spChg>
        <pc:spChg chg="del mod">
          <ac:chgData name="Clifford Agius" userId="287c56c2-a2fe-463a-8152-37c98427aa76" providerId="ADAL" clId="{FB61A724-4CE1-4D9F-9D80-BB36BEB13E53}" dt="2022-09-15T09:26:28.085" v="41" actId="478"/>
          <ac:spMkLst>
            <pc:docMk/>
            <pc:sldMk cId="714351071" sldId="292"/>
            <ac:spMk id="4" creationId="{B50F347E-1B05-4C7E-8880-3DBC707F330E}"/>
          </ac:spMkLst>
        </pc:spChg>
        <pc:spChg chg="add del mod">
          <ac:chgData name="Clifford Agius" userId="287c56c2-a2fe-463a-8152-37c98427aa76" providerId="ADAL" clId="{FB61A724-4CE1-4D9F-9D80-BB36BEB13E53}" dt="2022-09-15T09:26:40.670" v="43" actId="478"/>
          <ac:spMkLst>
            <pc:docMk/>
            <pc:sldMk cId="714351071" sldId="292"/>
            <ac:spMk id="13" creationId="{C3B96298-1AF8-0338-BFF2-F95FBA57FE89}"/>
          </ac:spMkLst>
        </pc:spChg>
        <pc:picChg chg="del">
          <ac:chgData name="Clifford Agius" userId="287c56c2-a2fe-463a-8152-37c98427aa76" providerId="ADAL" clId="{FB61A724-4CE1-4D9F-9D80-BB36BEB13E53}" dt="2022-09-15T09:22:05.778" v="15" actId="478"/>
          <ac:picMkLst>
            <pc:docMk/>
            <pc:sldMk cId="714351071" sldId="292"/>
            <ac:picMk id="7" creationId="{2F527133-045B-465C-877D-75D6E52A6C19}"/>
          </ac:picMkLst>
        </pc:picChg>
        <pc:picChg chg="add del mod">
          <ac:chgData name="Clifford Agius" userId="287c56c2-a2fe-463a-8152-37c98427aa76" providerId="ADAL" clId="{FB61A724-4CE1-4D9F-9D80-BB36BEB13E53}" dt="2022-09-15T09:22:16.365" v="22" actId="478"/>
          <ac:picMkLst>
            <pc:docMk/>
            <pc:sldMk cId="714351071" sldId="292"/>
            <ac:picMk id="8" creationId="{27310629-5670-340E-38AD-2B12DAF3E3B7}"/>
          </ac:picMkLst>
        </pc:picChg>
        <pc:picChg chg="add del mod">
          <ac:chgData name="Clifford Agius" userId="287c56c2-a2fe-463a-8152-37c98427aa76" providerId="ADAL" clId="{FB61A724-4CE1-4D9F-9D80-BB36BEB13E53}" dt="2022-09-15T09:25:50.136" v="29" actId="478"/>
          <ac:picMkLst>
            <pc:docMk/>
            <pc:sldMk cId="714351071" sldId="292"/>
            <ac:picMk id="9" creationId="{B1D2ED53-A8BE-8AA9-A66E-C773D768DD5A}"/>
          </ac:picMkLst>
        </pc:picChg>
        <pc:picChg chg="add mod">
          <ac:chgData name="Clifford Agius" userId="287c56c2-a2fe-463a-8152-37c98427aa76" providerId="ADAL" clId="{FB61A724-4CE1-4D9F-9D80-BB36BEB13E53}" dt="2022-09-15T09:26:34.279" v="42" actId="1076"/>
          <ac:picMkLst>
            <pc:docMk/>
            <pc:sldMk cId="714351071" sldId="292"/>
            <ac:picMk id="11" creationId="{046B4DF1-4042-7B21-B5A5-F792310BD8CB}"/>
          </ac:picMkLst>
        </pc:picChg>
      </pc:sldChg>
      <pc:sldChg chg="delSp mod">
        <pc:chgData name="Clifford Agius" userId="287c56c2-a2fe-463a-8152-37c98427aa76" providerId="ADAL" clId="{FB61A724-4CE1-4D9F-9D80-BB36BEB13E53}" dt="2022-09-15T09:48:57.985" v="336" actId="478"/>
        <pc:sldMkLst>
          <pc:docMk/>
          <pc:sldMk cId="1555984458" sldId="2076137317"/>
        </pc:sldMkLst>
        <pc:spChg chg="del">
          <ac:chgData name="Clifford Agius" userId="287c56c2-a2fe-463a-8152-37c98427aa76" providerId="ADAL" clId="{FB61A724-4CE1-4D9F-9D80-BB36BEB13E53}" dt="2022-09-15T09:48:57.985" v="336" actId="478"/>
          <ac:spMkLst>
            <pc:docMk/>
            <pc:sldMk cId="1555984458" sldId="2076137317"/>
            <ac:spMk id="20" creationId="{D79B6EF1-6313-40C4-8701-1AA9B2DAF16E}"/>
          </ac:spMkLst>
        </pc:spChg>
      </pc:sldChg>
      <pc:sldChg chg="modSp mod">
        <pc:chgData name="Clifford Agius" userId="287c56c2-a2fe-463a-8152-37c98427aa76" providerId="ADAL" clId="{FB61A724-4CE1-4D9F-9D80-BB36BEB13E53}" dt="2022-09-15T09:37:45.249" v="333" actId="1076"/>
        <pc:sldMkLst>
          <pc:docMk/>
          <pc:sldMk cId="2165473901" sldId="2076137326"/>
        </pc:sldMkLst>
        <pc:picChg chg="mod">
          <ac:chgData name="Clifford Agius" userId="287c56c2-a2fe-463a-8152-37c98427aa76" providerId="ADAL" clId="{FB61A724-4CE1-4D9F-9D80-BB36BEB13E53}" dt="2022-09-15T09:37:45.249" v="333" actId="1076"/>
          <ac:picMkLst>
            <pc:docMk/>
            <pc:sldMk cId="2165473901" sldId="2076137326"/>
            <ac:picMk id="1026" creationId="{BFDF3C16-1B11-4418-A384-5A77345C9358}"/>
          </ac:picMkLst>
        </pc:picChg>
      </pc:sldChg>
      <pc:sldChg chg="modSp mod">
        <pc:chgData name="Clifford Agius" userId="287c56c2-a2fe-463a-8152-37c98427aa76" providerId="ADAL" clId="{FB61A724-4CE1-4D9F-9D80-BB36BEB13E53}" dt="2022-09-15T09:42:52.793" v="335" actId="1076"/>
        <pc:sldMkLst>
          <pc:docMk/>
          <pc:sldMk cId="2622890060" sldId="2076137328"/>
        </pc:sldMkLst>
        <pc:spChg chg="mod">
          <ac:chgData name="Clifford Agius" userId="287c56c2-a2fe-463a-8152-37c98427aa76" providerId="ADAL" clId="{FB61A724-4CE1-4D9F-9D80-BB36BEB13E53}" dt="2022-09-15T09:42:52.793" v="335" actId="1076"/>
          <ac:spMkLst>
            <pc:docMk/>
            <pc:sldMk cId="2622890060" sldId="2076137328"/>
            <ac:spMk id="15" creationId="{B8781B0C-70EA-465E-B3F6-C774590F4987}"/>
          </ac:spMkLst>
        </pc:spChg>
      </pc:sldChg>
    </pc:docChg>
  </pc:docChgLst>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Clifford Agius" userId="287c56c2-a2fe-463a-8152-37c98427aa76" providerId="ADAL" clId="{D72C52CE-BA0C-4EDD-8966-CCF47ED145FF}"/>
    <pc:docChg chg="undo redo custSel addSld delSld modSld sldOrd">
      <pc:chgData name="Clifford Agius" userId="287c56c2-a2fe-463a-8152-37c98427aa76" providerId="ADAL" clId="{D72C52CE-BA0C-4EDD-8966-CCF47ED145FF}" dt="2023-02-08T12:57:35.139" v="485" actId="1076"/>
      <pc:docMkLst>
        <pc:docMk/>
      </pc:docMkLst>
      <pc:sldChg chg="modSp mod">
        <pc:chgData name="Clifford Agius" userId="287c56c2-a2fe-463a-8152-37c98427aa76" providerId="ADAL" clId="{D72C52CE-BA0C-4EDD-8966-CCF47ED145FF}" dt="2023-02-08T12:23:30.542" v="379" actId="2711"/>
        <pc:sldMkLst>
          <pc:docMk/>
          <pc:sldMk cId="3852120625" sldId="257"/>
        </pc:sldMkLst>
        <pc:spChg chg="mod">
          <ac:chgData name="Clifford Agius" userId="287c56c2-a2fe-463a-8152-37c98427aa76" providerId="ADAL" clId="{D72C52CE-BA0C-4EDD-8966-CCF47ED145FF}" dt="2023-02-08T12:23:30.542" v="379" actId="2711"/>
          <ac:spMkLst>
            <pc:docMk/>
            <pc:sldMk cId="3852120625" sldId="257"/>
            <ac:spMk id="3" creationId="{0783A175-10B8-0B47-A3ED-FDEB68569CA0}"/>
          </ac:spMkLst>
        </pc:spChg>
        <pc:picChg chg="mod">
          <ac:chgData name="Clifford Agius" userId="287c56c2-a2fe-463a-8152-37c98427aa76" providerId="ADAL" clId="{D72C52CE-BA0C-4EDD-8966-CCF47ED145FF}" dt="2023-02-08T12:23:00.060" v="378" actId="1076"/>
          <ac:picMkLst>
            <pc:docMk/>
            <pc:sldMk cId="3852120625" sldId="257"/>
            <ac:picMk id="8" creationId="{9179BBCB-6B9F-4818-AE92-7BD65C7BC9AF}"/>
          </ac:picMkLst>
        </pc:picChg>
      </pc:sldChg>
      <pc:sldChg chg="modSp mod">
        <pc:chgData name="Clifford Agius" userId="287c56c2-a2fe-463a-8152-37c98427aa76" providerId="ADAL" clId="{D72C52CE-BA0C-4EDD-8966-CCF47ED145FF}" dt="2022-09-28T09:54:54.235" v="8" actId="1076"/>
        <pc:sldMkLst>
          <pc:docMk/>
          <pc:sldMk cId="821869211" sldId="284"/>
        </pc:sldMkLst>
        <pc:picChg chg="mod">
          <ac:chgData name="Clifford Agius" userId="287c56c2-a2fe-463a-8152-37c98427aa76" providerId="ADAL" clId="{D72C52CE-BA0C-4EDD-8966-CCF47ED145FF}" dt="2022-09-28T09:54:54.235" v="8" actId="1076"/>
          <ac:picMkLst>
            <pc:docMk/>
            <pc:sldMk cId="821869211" sldId="284"/>
            <ac:picMk id="12" creationId="{964CAB7F-8A9F-2146-B1F9-2DD5585E1151}"/>
          </ac:picMkLst>
        </pc:picChg>
      </pc:sldChg>
      <pc:sldChg chg="modSp modAnim">
        <pc:chgData name="Clifford Agius" userId="287c56c2-a2fe-463a-8152-37c98427aa76" providerId="ADAL" clId="{D72C52CE-BA0C-4EDD-8966-CCF47ED145FF}" dt="2023-02-08T10:42:47.093" v="236" actId="20577"/>
        <pc:sldMkLst>
          <pc:docMk/>
          <pc:sldMk cId="1123449205" sldId="2076136982"/>
        </pc:sldMkLst>
        <pc:spChg chg="mod">
          <ac:chgData name="Clifford Agius" userId="287c56c2-a2fe-463a-8152-37c98427aa76" providerId="ADAL" clId="{D72C52CE-BA0C-4EDD-8966-CCF47ED145FF}" dt="2023-02-08T10:42:47.093" v="236" actId="20577"/>
          <ac:spMkLst>
            <pc:docMk/>
            <pc:sldMk cId="1123449205" sldId="2076136982"/>
            <ac:spMk id="3" creationId="{53D7C5F4-6475-9E48-BAAF-E8C4BCB7EC6F}"/>
          </ac:spMkLst>
        </pc:spChg>
      </pc:sldChg>
      <pc:sldChg chg="modSp">
        <pc:chgData name="Clifford Agius" userId="287c56c2-a2fe-463a-8152-37c98427aa76" providerId="ADAL" clId="{D72C52CE-BA0C-4EDD-8966-CCF47ED145FF}" dt="2023-02-08T10:43:03.333" v="238" actId="20577"/>
        <pc:sldMkLst>
          <pc:docMk/>
          <pc:sldMk cId="2610572184" sldId="2076136985"/>
        </pc:sldMkLst>
        <pc:spChg chg="mod">
          <ac:chgData name="Clifford Agius" userId="287c56c2-a2fe-463a-8152-37c98427aa76" providerId="ADAL" clId="{D72C52CE-BA0C-4EDD-8966-CCF47ED145FF}" dt="2023-02-08T10:43:03.333" v="238" actId="20577"/>
          <ac:spMkLst>
            <pc:docMk/>
            <pc:sldMk cId="2610572184" sldId="2076136985"/>
            <ac:spMk id="3" creationId="{53D7C5F4-6475-9E48-BAAF-E8C4BCB7EC6F}"/>
          </ac:spMkLst>
        </pc:spChg>
      </pc:sldChg>
      <pc:sldChg chg="modSp">
        <pc:chgData name="Clifford Agius" userId="287c56c2-a2fe-463a-8152-37c98427aa76" providerId="ADAL" clId="{D72C52CE-BA0C-4EDD-8966-CCF47ED145FF}" dt="2023-02-08T10:43:19.443" v="240" actId="20577"/>
        <pc:sldMkLst>
          <pc:docMk/>
          <pc:sldMk cId="1174890040" sldId="2076136986"/>
        </pc:sldMkLst>
        <pc:spChg chg="mod">
          <ac:chgData name="Clifford Agius" userId="287c56c2-a2fe-463a-8152-37c98427aa76" providerId="ADAL" clId="{D72C52CE-BA0C-4EDD-8966-CCF47ED145FF}" dt="2023-02-08T10:43:19.443" v="240" actId="20577"/>
          <ac:spMkLst>
            <pc:docMk/>
            <pc:sldMk cId="1174890040" sldId="2076136986"/>
            <ac:spMk id="3" creationId="{53D7C5F4-6475-9E48-BAAF-E8C4BCB7EC6F}"/>
          </ac:spMkLst>
        </pc:spChg>
      </pc:sldChg>
      <pc:sldChg chg="addSp delSp modSp mod delAnim">
        <pc:chgData name="Clifford Agius" userId="287c56c2-a2fe-463a-8152-37c98427aa76" providerId="ADAL" clId="{D72C52CE-BA0C-4EDD-8966-CCF47ED145FF}" dt="2023-02-08T12:01:55.388" v="341" actId="1076"/>
        <pc:sldMkLst>
          <pc:docMk/>
          <pc:sldMk cId="1508677523" sldId="2076137322"/>
        </pc:sldMkLst>
        <pc:spChg chg="mod">
          <ac:chgData name="Clifford Agius" userId="287c56c2-a2fe-463a-8152-37c98427aa76" providerId="ADAL" clId="{D72C52CE-BA0C-4EDD-8966-CCF47ED145FF}" dt="2022-09-28T09:54:25.518" v="6" actId="20577"/>
          <ac:spMkLst>
            <pc:docMk/>
            <pc:sldMk cId="1508677523" sldId="2076137322"/>
            <ac:spMk id="2" creationId="{996D6317-5B0E-46D3-993A-61F7E7BE1024}"/>
          </ac:spMkLst>
        </pc:spChg>
        <pc:spChg chg="mod">
          <ac:chgData name="Clifford Agius" userId="287c56c2-a2fe-463a-8152-37c98427aa76" providerId="ADAL" clId="{D72C52CE-BA0C-4EDD-8966-CCF47ED145FF}" dt="2022-09-28T09:57:52.669" v="26" actId="20577"/>
          <ac:spMkLst>
            <pc:docMk/>
            <pc:sldMk cId="1508677523" sldId="2076137322"/>
            <ac:spMk id="3" creationId="{7F6437FC-8061-4171-831A-B794FA133A4F}"/>
          </ac:spMkLst>
        </pc:spChg>
        <pc:spChg chg="add mod">
          <ac:chgData name="Clifford Agius" userId="287c56c2-a2fe-463a-8152-37c98427aa76" providerId="ADAL" clId="{D72C52CE-BA0C-4EDD-8966-CCF47ED145FF}" dt="2023-02-08T11:59:34.202" v="276" actId="20577"/>
          <ac:spMkLst>
            <pc:docMk/>
            <pc:sldMk cId="1508677523" sldId="2076137322"/>
            <ac:spMk id="7" creationId="{0B051876-AEA0-23EF-8771-BD50F33C8F72}"/>
          </ac:spMkLst>
        </pc:spChg>
        <pc:spChg chg="add mod">
          <ac:chgData name="Clifford Agius" userId="287c56c2-a2fe-463a-8152-37c98427aa76" providerId="ADAL" clId="{D72C52CE-BA0C-4EDD-8966-CCF47ED145FF}" dt="2023-02-08T12:01:29.946" v="307" actId="1076"/>
          <ac:spMkLst>
            <pc:docMk/>
            <pc:sldMk cId="1508677523" sldId="2076137322"/>
            <ac:spMk id="8" creationId="{EDE3662D-52CD-CDEA-3432-5E27E166349B}"/>
          </ac:spMkLst>
        </pc:spChg>
        <pc:spChg chg="add mod">
          <ac:chgData name="Clifford Agius" userId="287c56c2-a2fe-463a-8152-37c98427aa76" providerId="ADAL" clId="{D72C52CE-BA0C-4EDD-8966-CCF47ED145FF}" dt="2023-02-08T12:01:55.388" v="341" actId="1076"/>
          <ac:spMkLst>
            <pc:docMk/>
            <pc:sldMk cId="1508677523" sldId="2076137322"/>
            <ac:spMk id="9" creationId="{0A4C9A24-D85C-F7B4-213A-5AFAA4C61598}"/>
          </ac:spMkLst>
        </pc:spChg>
        <pc:picChg chg="del">
          <ac:chgData name="Clifford Agius" userId="287c56c2-a2fe-463a-8152-37c98427aa76" providerId="ADAL" clId="{D72C52CE-BA0C-4EDD-8966-CCF47ED145FF}" dt="2022-09-28T09:56:24.505" v="9" actId="478"/>
          <ac:picMkLst>
            <pc:docMk/>
            <pc:sldMk cId="1508677523" sldId="2076137322"/>
            <ac:picMk id="4" creationId="{3E221DC3-1260-4569-AC3A-96F5209301BE}"/>
          </ac:picMkLst>
        </pc:picChg>
        <pc:picChg chg="add del mod">
          <ac:chgData name="Clifford Agius" userId="287c56c2-a2fe-463a-8152-37c98427aa76" providerId="ADAL" clId="{D72C52CE-BA0C-4EDD-8966-CCF47ED145FF}" dt="2023-02-08T11:57:54.806" v="242" actId="478"/>
          <ac:picMkLst>
            <pc:docMk/>
            <pc:sldMk cId="1508677523" sldId="2076137322"/>
            <ac:picMk id="5" creationId="{25ADDA8C-38A7-C87A-5F94-A1B8C96F9D89}"/>
          </ac:picMkLst>
        </pc:picChg>
        <pc:picChg chg="add mod">
          <ac:chgData name="Clifford Agius" userId="287c56c2-a2fe-463a-8152-37c98427aa76" providerId="ADAL" clId="{D72C52CE-BA0C-4EDD-8966-CCF47ED145FF}" dt="2023-02-08T12:00:55.607" v="278" actId="1076"/>
          <ac:picMkLst>
            <pc:docMk/>
            <pc:sldMk cId="1508677523" sldId="2076137322"/>
            <ac:picMk id="6" creationId="{EB01AD00-BFAD-5734-D854-0F4850680CB9}"/>
          </ac:picMkLst>
        </pc:picChg>
      </pc:sldChg>
      <pc:sldChg chg="modSp mod">
        <pc:chgData name="Clifford Agius" userId="287c56c2-a2fe-463a-8152-37c98427aa76" providerId="ADAL" clId="{D72C52CE-BA0C-4EDD-8966-CCF47ED145FF}" dt="2023-02-08T12:03:57.775" v="344" actId="1076"/>
        <pc:sldMkLst>
          <pc:docMk/>
          <pc:sldMk cId="1454433001" sldId="2076137324"/>
        </pc:sldMkLst>
        <pc:picChg chg="mod">
          <ac:chgData name="Clifford Agius" userId="287c56c2-a2fe-463a-8152-37c98427aa76" providerId="ADAL" clId="{D72C52CE-BA0C-4EDD-8966-CCF47ED145FF}" dt="2023-02-08T12:03:57.775" v="344" actId="1076"/>
          <ac:picMkLst>
            <pc:docMk/>
            <pc:sldMk cId="1454433001" sldId="2076137324"/>
            <ac:picMk id="6" creationId="{EC6AA6B2-4A02-4802-8AF8-9C7D50E0CD85}"/>
          </ac:picMkLst>
        </pc:picChg>
      </pc:sldChg>
      <pc:sldChg chg="ord">
        <pc:chgData name="Clifford Agius" userId="287c56c2-a2fe-463a-8152-37c98427aa76" providerId="ADAL" clId="{D72C52CE-BA0C-4EDD-8966-CCF47ED145FF}" dt="2023-02-08T12:06:44.360" v="364"/>
        <pc:sldMkLst>
          <pc:docMk/>
          <pc:sldMk cId="2213717553" sldId="2076137327"/>
        </pc:sldMkLst>
      </pc:sldChg>
      <pc:sldChg chg="addSp delSp modSp mod">
        <pc:chgData name="Clifford Agius" userId="287c56c2-a2fe-463a-8152-37c98427aa76" providerId="ADAL" clId="{D72C52CE-BA0C-4EDD-8966-CCF47ED145FF}" dt="2023-02-08T12:57:35.139" v="485" actId="1076"/>
        <pc:sldMkLst>
          <pc:docMk/>
          <pc:sldMk cId="2622890060" sldId="2076137328"/>
        </pc:sldMkLst>
        <pc:spChg chg="add mod">
          <ac:chgData name="Clifford Agius" userId="287c56c2-a2fe-463a-8152-37c98427aa76" providerId="ADAL" clId="{D72C52CE-BA0C-4EDD-8966-CCF47ED145FF}" dt="2023-02-08T12:56:56.338" v="474" actId="20577"/>
          <ac:spMkLst>
            <pc:docMk/>
            <pc:sldMk cId="2622890060" sldId="2076137328"/>
            <ac:spMk id="2" creationId="{4315663B-578C-C449-22B0-F99C02F9AB27}"/>
          </ac:spMkLst>
        </pc:spChg>
        <pc:spChg chg="add mod">
          <ac:chgData name="Clifford Agius" userId="287c56c2-a2fe-463a-8152-37c98427aa76" providerId="ADAL" clId="{D72C52CE-BA0C-4EDD-8966-CCF47ED145FF}" dt="2023-02-08T12:53:25.388" v="382"/>
          <ac:spMkLst>
            <pc:docMk/>
            <pc:sldMk cId="2622890060" sldId="2076137328"/>
            <ac:spMk id="3" creationId="{B5D901F1-BF3D-1732-3E2C-82471A212C1B}"/>
          </ac:spMkLst>
        </pc:spChg>
        <pc:spChg chg="add del mod">
          <ac:chgData name="Clifford Agius" userId="287c56c2-a2fe-463a-8152-37c98427aa76" providerId="ADAL" clId="{D72C52CE-BA0C-4EDD-8966-CCF47ED145FF}" dt="2023-02-08T12:53:33.326" v="384" actId="478"/>
          <ac:spMkLst>
            <pc:docMk/>
            <pc:sldMk cId="2622890060" sldId="2076137328"/>
            <ac:spMk id="6" creationId="{4599E9AA-21B9-A5B8-EDDA-68C9E2D391DE}"/>
          </ac:spMkLst>
        </pc:spChg>
        <pc:spChg chg="mod">
          <ac:chgData name="Clifford Agius" userId="287c56c2-a2fe-463a-8152-37c98427aa76" providerId="ADAL" clId="{D72C52CE-BA0C-4EDD-8966-CCF47ED145FF}" dt="2023-02-08T12:57:35.139" v="485" actId="1076"/>
          <ac:spMkLst>
            <pc:docMk/>
            <pc:sldMk cId="2622890060" sldId="2076137328"/>
            <ac:spMk id="15" creationId="{B8781B0C-70EA-465E-B3F6-C774590F4987}"/>
          </ac:spMkLst>
        </pc:spChg>
        <pc:picChg chg="add mod">
          <ac:chgData name="Clifford Agius" userId="287c56c2-a2fe-463a-8152-37c98427aa76" providerId="ADAL" clId="{D72C52CE-BA0C-4EDD-8966-CCF47ED145FF}" dt="2023-02-08T12:53:25.388" v="382"/>
          <ac:picMkLst>
            <pc:docMk/>
            <pc:sldMk cId="2622890060" sldId="2076137328"/>
            <ac:picMk id="4" creationId="{CB00EB5A-5D64-FFF9-51A0-76C781B600B5}"/>
          </ac:picMkLst>
        </pc:picChg>
        <pc:picChg chg="del">
          <ac:chgData name="Clifford Agius" userId="287c56c2-a2fe-463a-8152-37c98427aa76" providerId="ADAL" clId="{D72C52CE-BA0C-4EDD-8966-CCF47ED145FF}" dt="2023-02-08T12:53:23.714" v="381" actId="478"/>
          <ac:picMkLst>
            <pc:docMk/>
            <pc:sldMk cId="2622890060" sldId="2076137328"/>
            <ac:picMk id="7" creationId="{CC08EFBB-CABC-4F7D-A112-8412D65DDA5F}"/>
          </ac:picMkLst>
        </pc:picChg>
      </pc:sldChg>
      <pc:sldChg chg="del">
        <pc:chgData name="Clifford Agius" userId="287c56c2-a2fe-463a-8152-37c98427aa76" providerId="ADAL" clId="{D72C52CE-BA0C-4EDD-8966-CCF47ED145FF}" dt="2022-09-28T09:58:01.522" v="27" actId="47"/>
        <pc:sldMkLst>
          <pc:docMk/>
          <pc:sldMk cId="3756447471" sldId="2076137329"/>
        </pc:sldMkLst>
      </pc:sldChg>
      <pc:sldChg chg="ord">
        <pc:chgData name="Clifford Agius" userId="287c56c2-a2fe-463a-8152-37c98427aa76" providerId="ADAL" clId="{D72C52CE-BA0C-4EDD-8966-CCF47ED145FF}" dt="2023-02-08T12:07:10.668" v="368"/>
        <pc:sldMkLst>
          <pc:docMk/>
          <pc:sldMk cId="375889088" sldId="2076137333"/>
        </pc:sldMkLst>
      </pc:sldChg>
      <pc:sldChg chg="modSp mod">
        <pc:chgData name="Clifford Agius" userId="287c56c2-a2fe-463a-8152-37c98427aa76" providerId="ADAL" clId="{D72C52CE-BA0C-4EDD-8966-CCF47ED145FF}" dt="2023-02-08T12:23:48.195" v="380" actId="2711"/>
        <pc:sldMkLst>
          <pc:docMk/>
          <pc:sldMk cId="160331147" sldId="2076137337"/>
        </pc:sldMkLst>
        <pc:spChg chg="mod">
          <ac:chgData name="Clifford Agius" userId="287c56c2-a2fe-463a-8152-37c98427aa76" providerId="ADAL" clId="{D72C52CE-BA0C-4EDD-8966-CCF47ED145FF}" dt="2023-02-08T12:23:48.195" v="380" actId="2711"/>
          <ac:spMkLst>
            <pc:docMk/>
            <pc:sldMk cId="160331147" sldId="2076137337"/>
            <ac:spMk id="4" creationId="{2AA247A0-D999-C7F0-8B40-0E49171F1132}"/>
          </ac:spMkLst>
        </pc:spChg>
        <pc:spChg chg="mod">
          <ac:chgData name="Clifford Agius" userId="287c56c2-a2fe-463a-8152-37c98427aa76" providerId="ADAL" clId="{D72C52CE-BA0C-4EDD-8966-CCF47ED145FF}" dt="2022-09-28T12:49:59.067" v="174" actId="207"/>
          <ac:spMkLst>
            <pc:docMk/>
            <pc:sldMk cId="160331147" sldId="2076137337"/>
            <ac:spMk id="6" creationId="{34B445D4-D12B-E2A0-E706-C85BC987935A}"/>
          </ac:spMkLst>
        </pc:spChg>
        <pc:picChg chg="mod">
          <ac:chgData name="Clifford Agius" userId="287c56c2-a2fe-463a-8152-37c98427aa76" providerId="ADAL" clId="{D72C52CE-BA0C-4EDD-8966-CCF47ED145FF}" dt="2023-02-08T12:22:06.231" v="371" actId="1076"/>
          <ac:picMkLst>
            <pc:docMk/>
            <pc:sldMk cId="160331147" sldId="2076137337"/>
            <ac:picMk id="5" creationId="{28CEDAA1-A84A-DC99-17FE-6BF9715E1122}"/>
          </ac:picMkLst>
        </pc:picChg>
      </pc:sldChg>
      <pc:sldChg chg="new del">
        <pc:chgData name="Clifford Agius" userId="287c56c2-a2fe-463a-8152-37c98427aa76" providerId="ADAL" clId="{D72C52CE-BA0C-4EDD-8966-CCF47ED145FF}" dt="2022-09-28T11:36:42.875" v="29" actId="47"/>
        <pc:sldMkLst>
          <pc:docMk/>
          <pc:sldMk cId="2414668544" sldId="2076137341"/>
        </pc:sldMkLst>
      </pc:sldChg>
      <pc:sldChg chg="addSp delSp modSp new add del mod ord">
        <pc:chgData name="Clifford Agius" userId="287c56c2-a2fe-463a-8152-37c98427aa76" providerId="ADAL" clId="{D72C52CE-BA0C-4EDD-8966-CCF47ED145FF}" dt="2023-02-08T12:06:04.494" v="360" actId="1076"/>
        <pc:sldMkLst>
          <pc:docMk/>
          <pc:sldMk cId="3618460548" sldId="2076137341"/>
        </pc:sldMkLst>
        <pc:spChg chg="del">
          <ac:chgData name="Clifford Agius" userId="287c56c2-a2fe-463a-8152-37c98427aa76" providerId="ADAL" clId="{D72C52CE-BA0C-4EDD-8966-CCF47ED145FF}" dt="2022-09-28T11:37:07.361" v="36" actId="478"/>
          <ac:spMkLst>
            <pc:docMk/>
            <pc:sldMk cId="3618460548" sldId="2076137341"/>
            <ac:spMk id="2" creationId="{8A5824BB-C309-E1C2-C208-96760C68ED9F}"/>
          </ac:spMkLst>
        </pc:spChg>
        <pc:spChg chg="del">
          <ac:chgData name="Clifford Agius" userId="287c56c2-a2fe-463a-8152-37c98427aa76" providerId="ADAL" clId="{D72C52CE-BA0C-4EDD-8966-CCF47ED145FF}" dt="2022-09-28T11:37:07.361" v="36" actId="478"/>
          <ac:spMkLst>
            <pc:docMk/>
            <pc:sldMk cId="3618460548" sldId="2076137341"/>
            <ac:spMk id="3" creationId="{143C7610-FFC9-3C08-5564-AA5EF2CE929B}"/>
          </ac:spMkLst>
        </pc:spChg>
        <pc:spChg chg="del">
          <ac:chgData name="Clifford Agius" userId="287c56c2-a2fe-463a-8152-37c98427aa76" providerId="ADAL" clId="{D72C52CE-BA0C-4EDD-8966-CCF47ED145FF}" dt="2022-09-28T11:37:07.361" v="36" actId="478"/>
          <ac:spMkLst>
            <pc:docMk/>
            <pc:sldMk cId="3618460548" sldId="2076137341"/>
            <ac:spMk id="4" creationId="{6CD77B5F-6972-8D0A-9BDA-A5C67C667785}"/>
          </ac:spMkLst>
        </pc:spChg>
        <pc:spChg chg="add mod">
          <ac:chgData name="Clifford Agius" userId="287c56c2-a2fe-463a-8152-37c98427aa76" providerId="ADAL" clId="{D72C52CE-BA0C-4EDD-8966-CCF47ED145FF}" dt="2023-02-08T12:06:04.494" v="360" actId="1076"/>
          <ac:spMkLst>
            <pc:docMk/>
            <pc:sldMk cId="3618460548" sldId="2076137341"/>
            <ac:spMk id="5" creationId="{4C6E4168-6269-8A6F-6E3A-294F02526E28}"/>
          </ac:spMkLst>
        </pc:spChg>
        <pc:spChg chg="add mod">
          <ac:chgData name="Clifford Agius" userId="287c56c2-a2fe-463a-8152-37c98427aa76" providerId="ADAL" clId="{D72C52CE-BA0C-4EDD-8966-CCF47ED145FF}" dt="2022-09-28T11:37:08.480" v="37"/>
          <ac:spMkLst>
            <pc:docMk/>
            <pc:sldMk cId="3618460548" sldId="2076137341"/>
            <ac:spMk id="6" creationId="{C4B5EC33-B1B9-AB91-1941-0E344B13E76D}"/>
          </ac:spMkLst>
        </pc:spChg>
        <pc:spChg chg="add del mod">
          <ac:chgData name="Clifford Agius" userId="287c56c2-a2fe-463a-8152-37c98427aa76" providerId="ADAL" clId="{D72C52CE-BA0C-4EDD-8966-CCF47ED145FF}" dt="2022-09-28T11:38:57.621" v="62" actId="478"/>
          <ac:spMkLst>
            <pc:docMk/>
            <pc:sldMk cId="3618460548" sldId="2076137341"/>
            <ac:spMk id="8" creationId="{0FED854A-B702-3B21-2EB8-FF2B25DA78E2}"/>
          </ac:spMkLst>
        </pc:spChg>
        <pc:picChg chg="add del mod">
          <ac:chgData name="Clifford Agius" userId="287c56c2-a2fe-463a-8152-37c98427aa76" providerId="ADAL" clId="{D72C52CE-BA0C-4EDD-8966-CCF47ED145FF}" dt="2022-09-28T11:37:11.257" v="38" actId="478"/>
          <ac:picMkLst>
            <pc:docMk/>
            <pc:sldMk cId="3618460548" sldId="2076137341"/>
            <ac:picMk id="7" creationId="{268481BE-E372-2046-C6DA-97964A28CCA9}"/>
          </ac:picMkLst>
        </pc:picChg>
        <pc:picChg chg="add mod">
          <ac:chgData name="Clifford Agius" userId="287c56c2-a2fe-463a-8152-37c98427aa76" providerId="ADAL" clId="{D72C52CE-BA0C-4EDD-8966-CCF47ED145FF}" dt="2022-09-28T11:39:09.080" v="65" actId="1076"/>
          <ac:picMkLst>
            <pc:docMk/>
            <pc:sldMk cId="3618460548" sldId="2076137341"/>
            <ac:picMk id="1026" creationId="{51F09D10-7842-F4EB-DE15-C8775402469E}"/>
          </ac:picMkLst>
        </pc:picChg>
      </pc:sldChg>
      <pc:sldChg chg="addSp delSp modSp add mod">
        <pc:chgData name="Clifford Agius" userId="287c56c2-a2fe-463a-8152-37c98427aa76" providerId="ADAL" clId="{D72C52CE-BA0C-4EDD-8966-CCF47ED145FF}" dt="2023-02-08T12:06:22.842" v="362" actId="14100"/>
        <pc:sldMkLst>
          <pc:docMk/>
          <pc:sldMk cId="4083571397" sldId="2076137342"/>
        </pc:sldMkLst>
        <pc:spChg chg="add del mod">
          <ac:chgData name="Clifford Agius" userId="287c56c2-a2fe-463a-8152-37c98427aa76" providerId="ADAL" clId="{D72C52CE-BA0C-4EDD-8966-CCF47ED145FF}" dt="2022-09-28T11:40:31.887" v="77" actId="478"/>
          <ac:spMkLst>
            <pc:docMk/>
            <pc:sldMk cId="4083571397" sldId="2076137342"/>
            <ac:spMk id="3" creationId="{1CB91A89-7E71-2AB8-8B58-AD5BECAF8B31}"/>
          </ac:spMkLst>
        </pc:spChg>
        <pc:spChg chg="add del mod">
          <ac:chgData name="Clifford Agius" userId="287c56c2-a2fe-463a-8152-37c98427aa76" providerId="ADAL" clId="{D72C52CE-BA0C-4EDD-8966-CCF47ED145FF}" dt="2022-09-28T11:40:31.459" v="75" actId="767"/>
          <ac:spMkLst>
            <pc:docMk/>
            <pc:sldMk cId="4083571397" sldId="2076137342"/>
            <ac:spMk id="4" creationId="{11F4138B-C8E3-EA7A-06B5-58B4DA323610}"/>
          </ac:spMkLst>
        </pc:spChg>
        <pc:spChg chg="add del mod">
          <ac:chgData name="Clifford Agius" userId="287c56c2-a2fe-463a-8152-37c98427aa76" providerId="ADAL" clId="{D72C52CE-BA0C-4EDD-8966-CCF47ED145FF}" dt="2023-02-08T12:06:22.842" v="362" actId="14100"/>
          <ac:spMkLst>
            <pc:docMk/>
            <pc:sldMk cId="4083571397" sldId="2076137342"/>
            <ac:spMk id="5" creationId="{4C6E4168-6269-8A6F-6E3A-294F02526E28}"/>
          </ac:spMkLst>
        </pc:spChg>
        <pc:spChg chg="add del mod">
          <ac:chgData name="Clifford Agius" userId="287c56c2-a2fe-463a-8152-37c98427aa76" providerId="ADAL" clId="{D72C52CE-BA0C-4EDD-8966-CCF47ED145FF}" dt="2022-09-28T11:40:50.469" v="84"/>
          <ac:spMkLst>
            <pc:docMk/>
            <pc:sldMk cId="4083571397" sldId="2076137342"/>
            <ac:spMk id="7" creationId="{CB0594BF-F8AC-F880-211E-2CD6789E26AC}"/>
          </ac:spMkLst>
        </pc:spChg>
        <pc:spChg chg="add mod">
          <ac:chgData name="Clifford Agius" userId="287c56c2-a2fe-463a-8152-37c98427aa76" providerId="ADAL" clId="{D72C52CE-BA0C-4EDD-8966-CCF47ED145FF}" dt="2022-09-28T11:42:50.226" v="165" actId="6549"/>
          <ac:spMkLst>
            <pc:docMk/>
            <pc:sldMk cId="4083571397" sldId="2076137342"/>
            <ac:spMk id="8" creationId="{AC1C9D0A-6B7B-6525-4B8D-AF1AEA2DA246}"/>
          </ac:spMkLst>
        </pc:spChg>
        <pc:picChg chg="add mod">
          <ac:chgData name="Clifford Agius" userId="287c56c2-a2fe-463a-8152-37c98427aa76" providerId="ADAL" clId="{D72C52CE-BA0C-4EDD-8966-CCF47ED145FF}" dt="2022-09-28T11:42:56.883" v="166" actId="1076"/>
          <ac:picMkLst>
            <pc:docMk/>
            <pc:sldMk cId="4083571397" sldId="2076137342"/>
            <ac:picMk id="10" creationId="{FDF6B74F-1B99-4C39-7288-A58ECDB292B8}"/>
          </ac:picMkLst>
        </pc:picChg>
        <pc:picChg chg="del">
          <ac:chgData name="Clifford Agius" userId="287c56c2-a2fe-463a-8152-37c98427aa76" providerId="ADAL" clId="{D72C52CE-BA0C-4EDD-8966-CCF47ED145FF}" dt="2022-09-28T11:39:23.716" v="69" actId="478"/>
          <ac:picMkLst>
            <pc:docMk/>
            <pc:sldMk cId="4083571397" sldId="2076137342"/>
            <ac:picMk id="1026" creationId="{51F09D10-7842-F4EB-DE15-C8775402469E}"/>
          </ac:picMkLst>
        </pc:picChg>
        <pc:picChg chg="add mod">
          <ac:chgData name="Clifford Agius" userId="287c56c2-a2fe-463a-8152-37c98427aa76" providerId="ADAL" clId="{D72C52CE-BA0C-4EDD-8966-CCF47ED145FF}" dt="2022-09-28T11:42:35.162" v="156" actId="1076"/>
          <ac:picMkLst>
            <pc:docMk/>
            <pc:sldMk cId="4083571397" sldId="2076137342"/>
            <ac:picMk id="2050" creationId="{199AB15C-512C-EA89-C6DE-9E073D256352}"/>
          </ac:picMkLst>
        </pc:picChg>
      </pc:sldChg>
      <pc:sldChg chg="add del">
        <pc:chgData name="Clifford Agius" userId="287c56c2-a2fe-463a-8152-37c98427aa76" providerId="ADAL" clId="{D72C52CE-BA0C-4EDD-8966-CCF47ED145FF}" dt="2023-02-08T10:44:05.375" v="241" actId="47"/>
        <pc:sldMkLst>
          <pc:docMk/>
          <pc:sldMk cId="3939962513" sldId="2076137343"/>
        </pc:sldMkLst>
      </pc:sld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915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622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33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99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649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928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469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472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7BF75C7-E56D-4370-9C4E-FB83352C3BFC}" type="slidenum">
              <a:rPr lang="en-US" smtClean="0"/>
              <a:t>36</a:t>
            </a:fld>
            <a:endParaRPr lang="en-US"/>
          </a:p>
        </p:txBody>
      </p:sp>
    </p:spTree>
    <p:extLst>
      <p:ext uri="{BB962C8B-B14F-4D97-AF65-F5344CB8AC3E}">
        <p14:creationId xmlns:p14="http://schemas.microsoft.com/office/powerpoint/2010/main" val="114299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2/8/2023</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2/8/2023</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0.xml"/><Relationship Id="rId7"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2/8/2023</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2/8/2023</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2/8/2023</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bit.ly/3xeLIkz"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hyperlink" Target="https://github.com/dotnet/maui-sampl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microsoft.com/office/2007/relationships/hdphoto" Target="../media/hdphoto1.wdp"/><Relationship Id="rId11" Type="http://schemas.openxmlformats.org/officeDocument/2006/relationships/image" Target="../media/image34.png"/><Relationship Id="rId5" Type="http://schemas.openxmlformats.org/officeDocument/2006/relationships/image" Target="../media/image31.png"/><Relationship Id="rId10" Type="http://schemas.microsoft.com/office/2007/relationships/hdphoto" Target="../media/hdphoto3.wdp"/><Relationship Id="rId4" Type="http://schemas.openxmlformats.org/officeDocument/2006/relationships/image" Target="../media/image3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solidFill>
                  <a:schemeClr val="tx1"/>
                </a:solidFill>
              </a:rPr>
              <a:t>Clifford Agius</a:t>
            </a:r>
          </a:p>
          <a:p>
            <a:endParaRPr lang="en-US" dirty="0">
              <a:solidFill>
                <a:schemeClr val="tx1"/>
              </a:solidFill>
            </a:endParaRPr>
          </a:p>
          <a:p>
            <a:r>
              <a:rPr lang="en-US" dirty="0">
                <a:solidFill>
                  <a:schemeClr val="tx1"/>
                </a:solidFill>
              </a:rPr>
              <a:t>Cliffordagius@CA-Software.co.uk</a:t>
            </a:r>
          </a:p>
          <a:p>
            <a:r>
              <a:rPr lang="en-US" dirty="0">
                <a:solidFill>
                  <a:schemeClr val="tx1"/>
                </a:solidFill>
              </a:rPr>
              <a:t>@CliffordAgius</a:t>
            </a:r>
          </a:p>
          <a:p>
            <a:r>
              <a:rPr lang="en-GB" b="0" i="0" dirty="0">
                <a:solidFill>
                  <a:schemeClr val="tx1"/>
                </a:solidFill>
                <a:effectLst/>
              </a:rPr>
              <a:t>@CliffordAgius@hachyderm.io</a:t>
            </a:r>
            <a:endParaRPr lang="en-US" dirty="0">
              <a:solidFill>
                <a:schemeClr val="tx1"/>
              </a:solidFill>
            </a:endParaRP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pic>
        <p:nvPicPr>
          <p:cNvPr id="8" name="Picture 7" descr="Graphical user interface, text&#10;&#10;Description automatically generated">
            <a:extLst>
              <a:ext uri="{FF2B5EF4-FFF2-40B4-BE49-F238E27FC236}">
                <a16:creationId xmlns:a16="http://schemas.microsoft.com/office/drawing/2014/main" id="{9179BBCB-6B9F-4818-AE92-7BD65C7BC9AF}"/>
              </a:ext>
            </a:extLst>
          </p:cNvPr>
          <p:cNvPicPr>
            <a:picLocks noChangeAspect="1"/>
          </p:cNvPicPr>
          <p:nvPr/>
        </p:nvPicPr>
        <p:blipFill>
          <a:blip r:embed="rId7"/>
          <a:stretch>
            <a:fillRect/>
          </a:stretch>
        </p:blipFill>
        <p:spPr>
          <a:xfrm>
            <a:off x="5205246" y="5380925"/>
            <a:ext cx="2298413" cy="939683"/>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normAutofit/>
          </a:bodyPr>
          <a:lstStyle/>
          <a:p>
            <a:r>
              <a:rPr lang="en-US" sz="4000" dirty="0"/>
              <a:t>Pixel Perfect UI with </a:t>
            </a:r>
            <a:r>
              <a:rPr lang="en-US" sz="4000" dirty="0" err="1"/>
              <a:t>Maui.Graphics</a:t>
            </a:r>
            <a:endParaRPr lang="en-US" sz="4000"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noAutofit/>
          </a:bodyPr>
          <a:lstStyle/>
          <a:p>
            <a:r>
              <a:rPr lang="en-US" dirty="0"/>
              <a:t>Native graphics or </a:t>
            </a:r>
            <a:r>
              <a:rPr lang="en-US" dirty="0" err="1"/>
              <a:t>SkiaSharp</a:t>
            </a:r>
            <a:endParaRPr lang="en-US" dirty="0"/>
          </a:p>
          <a:p>
            <a:r>
              <a:rPr lang="en-US" dirty="0"/>
              <a:t>Fluent and Material design</a:t>
            </a:r>
          </a:p>
          <a:p>
            <a:r>
              <a:rPr lang="en-GB" dirty="0"/>
              <a:t>Canvas with primitive drawing types</a:t>
            </a:r>
          </a:p>
          <a:p>
            <a:r>
              <a:rPr lang="en-GB" dirty="0"/>
              <a:t>Attributed text</a:t>
            </a:r>
          </a:p>
          <a:p>
            <a:r>
              <a:rPr lang="en-GB" dirty="0"/>
              <a:t>Bitmaps</a:t>
            </a:r>
          </a:p>
          <a:p>
            <a:r>
              <a:rPr lang="en-GB" dirty="0"/>
              <a:t>PDFs</a:t>
            </a:r>
          </a:p>
          <a:p>
            <a:r>
              <a:rPr lang="en-GB" dirty="0"/>
              <a:t>Unified </a:t>
            </a:r>
            <a:r>
              <a:rPr lang="en-GB" dirty="0" err="1"/>
              <a:t>Color</a:t>
            </a:r>
            <a:r>
              <a:rPr lang="en-GB" dirty="0"/>
              <a:t> types</a:t>
            </a:r>
          </a:p>
        </p:txBody>
      </p:sp>
      <p:pic>
        <p:nvPicPr>
          <p:cNvPr id="6" name="Picture 5" descr="Diagram&#10;&#10;Description automatically generated">
            <a:extLst>
              <a:ext uri="{FF2B5EF4-FFF2-40B4-BE49-F238E27FC236}">
                <a16:creationId xmlns:a16="http://schemas.microsoft.com/office/drawing/2014/main" id="{EB01AD00-BFAD-5734-D854-0F4850680CB9}"/>
              </a:ext>
            </a:extLst>
          </p:cNvPr>
          <p:cNvPicPr>
            <a:picLocks noChangeAspect="1"/>
          </p:cNvPicPr>
          <p:nvPr/>
        </p:nvPicPr>
        <p:blipFill>
          <a:blip r:embed="rId3"/>
          <a:stretch>
            <a:fillRect/>
          </a:stretch>
        </p:blipFill>
        <p:spPr>
          <a:xfrm>
            <a:off x="7329938" y="1527601"/>
            <a:ext cx="4624067" cy="5015622"/>
          </a:xfrm>
          <a:prstGeom prst="rect">
            <a:avLst/>
          </a:prstGeom>
        </p:spPr>
      </p:pic>
      <p:sp>
        <p:nvSpPr>
          <p:cNvPr id="7" name="TextBox 6">
            <a:extLst>
              <a:ext uri="{FF2B5EF4-FFF2-40B4-BE49-F238E27FC236}">
                <a16:creationId xmlns:a16="http://schemas.microsoft.com/office/drawing/2014/main" id="{0B051876-AEA0-23EF-8771-BD50F33C8F72}"/>
              </a:ext>
            </a:extLst>
          </p:cNvPr>
          <p:cNvSpPr txBox="1"/>
          <p:nvPr/>
        </p:nvSpPr>
        <p:spPr>
          <a:xfrm>
            <a:off x="5240323" y="6220058"/>
            <a:ext cx="5727404" cy="646331"/>
          </a:xfrm>
          <a:prstGeom prst="rect">
            <a:avLst/>
          </a:prstGeom>
          <a:noFill/>
        </p:spPr>
        <p:txBody>
          <a:bodyPr wrap="square" rtlCol="0">
            <a:spAutoFit/>
          </a:bodyPr>
          <a:lstStyle/>
          <a:p>
            <a:r>
              <a:rPr lang="en-GB" dirty="0"/>
              <a:t>Diego </a:t>
            </a:r>
            <a:r>
              <a:rPr lang="en-GB" dirty="0" err="1"/>
              <a:t>Grailkit</a:t>
            </a:r>
            <a:r>
              <a:rPr lang="en-GB" dirty="0"/>
              <a:t> UI - https://www.youtube.com/watch?v=rrgmCcf5vl8&amp;t=1s</a:t>
            </a:r>
          </a:p>
        </p:txBody>
      </p:sp>
      <p:sp>
        <p:nvSpPr>
          <p:cNvPr id="8" name="TextBox 7">
            <a:extLst>
              <a:ext uri="{FF2B5EF4-FFF2-40B4-BE49-F238E27FC236}">
                <a16:creationId xmlns:a16="http://schemas.microsoft.com/office/drawing/2014/main" id="{EDE3662D-52CD-CDEA-3432-5E27E166349B}"/>
              </a:ext>
            </a:extLst>
          </p:cNvPr>
          <p:cNvSpPr txBox="1"/>
          <p:nvPr/>
        </p:nvSpPr>
        <p:spPr>
          <a:xfrm>
            <a:off x="7581607" y="1096272"/>
            <a:ext cx="1738561" cy="369332"/>
          </a:xfrm>
          <a:prstGeom prst="rect">
            <a:avLst/>
          </a:prstGeom>
          <a:noFill/>
        </p:spPr>
        <p:txBody>
          <a:bodyPr wrap="square" rtlCol="0">
            <a:spAutoFit/>
          </a:bodyPr>
          <a:lstStyle/>
          <a:p>
            <a:r>
              <a:rPr lang="en-GB" dirty="0" err="1"/>
              <a:t>MAUI.Graphics</a:t>
            </a:r>
            <a:endParaRPr lang="en-GB" dirty="0"/>
          </a:p>
        </p:txBody>
      </p:sp>
      <p:sp>
        <p:nvSpPr>
          <p:cNvPr id="9" name="TextBox 8">
            <a:extLst>
              <a:ext uri="{FF2B5EF4-FFF2-40B4-BE49-F238E27FC236}">
                <a16:creationId xmlns:a16="http://schemas.microsoft.com/office/drawing/2014/main" id="{0A4C9A24-D85C-F7B4-213A-5AFAA4C61598}"/>
              </a:ext>
            </a:extLst>
          </p:cNvPr>
          <p:cNvSpPr txBox="1"/>
          <p:nvPr/>
        </p:nvSpPr>
        <p:spPr>
          <a:xfrm>
            <a:off x="10031977" y="841754"/>
            <a:ext cx="1738561" cy="646331"/>
          </a:xfrm>
          <a:prstGeom prst="rect">
            <a:avLst/>
          </a:prstGeom>
          <a:noFill/>
        </p:spPr>
        <p:txBody>
          <a:bodyPr wrap="square" rtlCol="0">
            <a:spAutoFit/>
          </a:bodyPr>
          <a:lstStyle/>
          <a:p>
            <a:r>
              <a:rPr lang="en-GB" dirty="0"/>
              <a:t>Xamarin.Forms with </a:t>
            </a:r>
            <a:r>
              <a:rPr lang="en-GB" dirty="0" err="1"/>
              <a:t>Skia</a:t>
            </a:r>
            <a:r>
              <a:rPr lang="en-GB" dirty="0"/>
              <a:t> Sharp</a:t>
            </a:r>
          </a:p>
        </p:txBody>
      </p:sp>
    </p:spTree>
    <p:extLst>
      <p:ext uri="{BB962C8B-B14F-4D97-AF65-F5344CB8AC3E}">
        <p14:creationId xmlns:p14="http://schemas.microsoft.com/office/powerpoint/2010/main" val="150867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In Xamarin each target had a Project, this means you need to create and set-up multiple:</a:t>
            </a:r>
          </a:p>
          <a:p>
            <a:pPr>
              <a:lnSpc>
                <a:spcPct val="150000"/>
              </a:lnSpc>
            </a:pPr>
            <a:endParaRPr lang="en-US" dirty="0"/>
          </a:p>
          <a:p>
            <a:pPr marL="285750" indent="-285750">
              <a:buFont typeface="Arial" panose="020B0604020202020204" pitchFamily="34" charset="0"/>
              <a:buChar char="•"/>
            </a:pPr>
            <a:r>
              <a:rPr lang="en-US" dirty="0"/>
              <a:t>Project References and </a:t>
            </a:r>
            <a:r>
              <a:rPr lang="en-US" dirty="0" err="1"/>
              <a:t>NuGets</a:t>
            </a:r>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App Icons</a:t>
            </a:r>
          </a:p>
          <a:p>
            <a:pPr marL="285750" indent="-285750">
              <a:buFont typeface="Arial" panose="020B0604020202020204" pitchFamily="34" charset="0"/>
              <a:buChar char="•"/>
            </a:pPr>
            <a:r>
              <a:rPr lang="en-US" dirty="0"/>
              <a:t>Splash screen</a:t>
            </a:r>
          </a:p>
          <a:p>
            <a:pPr>
              <a:lnSpc>
                <a:spcPct val="150000"/>
              </a:lnSpc>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normAutofit lnSpcReduction="10000"/>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Styles</a:t>
            </a:r>
          </a:p>
          <a:p>
            <a:pPr marL="285750" indent="-285750">
              <a:buFont typeface="Arial" panose="020B0604020202020204" pitchFamily="34" charset="0"/>
              <a:buChar char="•"/>
            </a:pPr>
            <a:r>
              <a:rPr lang="en-US" dirty="0"/>
              <a:t>App Icons</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7">
            <a:extLst>
              <a:ext uri="{FF2B5EF4-FFF2-40B4-BE49-F238E27FC236}">
                <a16:creationId xmlns:a16="http://schemas.microsoft.com/office/drawing/2014/main" id="{5271F0A9-446A-CC3E-26F3-8B046EF4E7A3}"/>
              </a:ext>
            </a:extLst>
          </p:cNvPr>
          <p:cNvPicPr>
            <a:picLocks noChangeAspect="1"/>
          </p:cNvPicPr>
          <p:nvPr/>
        </p:nvPicPr>
        <p:blipFill>
          <a:blip r:embed="rId2"/>
          <a:stretch>
            <a:fillRect/>
          </a:stretch>
        </p:blipFill>
        <p:spPr>
          <a:xfrm>
            <a:off x="5637833" y="324091"/>
            <a:ext cx="4377435" cy="6417298"/>
          </a:xfrm>
          <a:prstGeom prst="rect">
            <a:avLst/>
          </a:prstGeom>
        </p:spPr>
      </p:pic>
    </p:spTree>
    <p:extLst>
      <p:ext uri="{BB962C8B-B14F-4D97-AF65-F5344CB8AC3E}">
        <p14:creationId xmlns:p14="http://schemas.microsoft.com/office/powerpoint/2010/main" val="81106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normAutofit lnSpcReduction="10000"/>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Styles</a:t>
            </a:r>
          </a:p>
          <a:p>
            <a:pPr marL="285750" indent="-285750">
              <a:buFont typeface="Arial" panose="020B0604020202020204" pitchFamily="34" charset="0"/>
              <a:buChar char="•"/>
            </a:pPr>
            <a:r>
              <a:rPr lang="en-US" dirty="0"/>
              <a:t>App Icons</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7">
            <a:extLst>
              <a:ext uri="{FF2B5EF4-FFF2-40B4-BE49-F238E27FC236}">
                <a16:creationId xmlns:a16="http://schemas.microsoft.com/office/drawing/2014/main" id="{0B1F0D81-073C-F4C7-6C14-EBCDF0789AEC}"/>
              </a:ext>
            </a:extLst>
          </p:cNvPr>
          <p:cNvPicPr>
            <a:picLocks noChangeAspect="1"/>
          </p:cNvPicPr>
          <p:nvPr/>
        </p:nvPicPr>
        <p:blipFill>
          <a:blip r:embed="rId2"/>
          <a:stretch>
            <a:fillRect/>
          </a:stretch>
        </p:blipFill>
        <p:spPr>
          <a:xfrm>
            <a:off x="5681925" y="487582"/>
            <a:ext cx="4807796" cy="6122430"/>
          </a:xfrm>
          <a:prstGeom prst="rect">
            <a:avLst/>
          </a:prstGeom>
        </p:spPr>
      </p:pic>
      <p:cxnSp>
        <p:nvCxnSpPr>
          <p:cNvPr id="10" name="Straight Arrow Connector 9">
            <a:extLst>
              <a:ext uri="{FF2B5EF4-FFF2-40B4-BE49-F238E27FC236}">
                <a16:creationId xmlns:a16="http://schemas.microsoft.com/office/drawing/2014/main" id="{EB4F304E-8FDE-8AC6-8503-1EFC5365A4E5}"/>
              </a:ext>
            </a:extLst>
          </p:cNvPr>
          <p:cNvCxnSpPr/>
          <p:nvPr/>
        </p:nvCxnSpPr>
        <p:spPr>
          <a:xfrm flipH="1">
            <a:off x="8045042" y="3758268"/>
            <a:ext cx="468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1" name="Picture 10" descr="Graphical user interface">
            <a:extLst>
              <a:ext uri="{FF2B5EF4-FFF2-40B4-BE49-F238E27FC236}">
                <a16:creationId xmlns:a16="http://schemas.microsoft.com/office/drawing/2014/main" id="{046B4DF1-4042-7B21-B5A5-F792310BD8CB}"/>
              </a:ext>
            </a:extLst>
          </p:cNvPr>
          <p:cNvPicPr>
            <a:picLocks noChangeAspect="1"/>
          </p:cNvPicPr>
          <p:nvPr/>
        </p:nvPicPr>
        <p:blipFill>
          <a:blip r:embed="rId2"/>
          <a:stretch>
            <a:fillRect/>
          </a:stretch>
        </p:blipFill>
        <p:spPr>
          <a:xfrm>
            <a:off x="1892066" y="2289849"/>
            <a:ext cx="9265291" cy="4110951"/>
          </a:xfrm>
          <a:prstGeom prst="rect">
            <a:avLst/>
          </a:prstGeom>
        </p:spPr>
      </p:pic>
    </p:spTree>
    <p:extLst>
      <p:ext uri="{BB962C8B-B14F-4D97-AF65-F5344CB8AC3E}">
        <p14:creationId xmlns:p14="http://schemas.microsoft.com/office/powerpoint/2010/main" val="71435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4772025" y="1619915"/>
            <a:ext cx="7407165" cy="3618169"/>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6E4168-6269-8A6F-6E3A-294F02526E28}"/>
              </a:ext>
            </a:extLst>
          </p:cNvPr>
          <p:cNvSpPr>
            <a:spLocks noGrp="1"/>
          </p:cNvSpPr>
          <p:nvPr>
            <p:ph type="title"/>
          </p:nvPr>
        </p:nvSpPr>
        <p:spPr>
          <a:xfrm>
            <a:off x="831399" y="341890"/>
            <a:ext cx="11064190" cy="1600200"/>
          </a:xfrm>
        </p:spPr>
        <p:txBody>
          <a:bodyPr/>
          <a:lstStyle/>
          <a:p>
            <a:r>
              <a:rPr lang="nl-NL" dirty="0"/>
              <a:t>.NET MAUI in .NET 7 – 7.0.59 Service Release 3</a:t>
            </a:r>
            <a:endParaRPr lang="en-US" dirty="0"/>
          </a:p>
        </p:txBody>
      </p:sp>
      <p:sp>
        <p:nvSpPr>
          <p:cNvPr id="6" name="Title 1">
            <a:extLst>
              <a:ext uri="{FF2B5EF4-FFF2-40B4-BE49-F238E27FC236}">
                <a16:creationId xmlns:a16="http://schemas.microsoft.com/office/drawing/2014/main" id="{C4B5EC33-B1B9-AB91-1941-0E344B13E76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1026" name="Picture 2" descr="map control on mac, android, and ios">
            <a:extLst>
              <a:ext uri="{FF2B5EF4-FFF2-40B4-BE49-F238E27FC236}">
                <a16:creationId xmlns:a16="http://schemas.microsoft.com/office/drawing/2014/main" id="{51F09D10-7842-F4EB-DE15-C87754024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275" y="2057400"/>
            <a:ext cx="6764725" cy="523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46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6E4168-6269-8A6F-6E3A-294F02526E28}"/>
              </a:ext>
            </a:extLst>
          </p:cNvPr>
          <p:cNvSpPr>
            <a:spLocks noGrp="1"/>
          </p:cNvSpPr>
          <p:nvPr>
            <p:ph type="title"/>
          </p:nvPr>
        </p:nvSpPr>
        <p:spPr>
          <a:xfrm>
            <a:off x="839788" y="457200"/>
            <a:ext cx="10518906" cy="1600200"/>
          </a:xfrm>
        </p:spPr>
        <p:txBody>
          <a:bodyPr/>
          <a:lstStyle/>
          <a:p>
            <a:r>
              <a:rPr lang="nl-NL" dirty="0"/>
              <a:t>.NET MAUI in .NET 7 – 7.0.59 Service Release 3</a:t>
            </a:r>
            <a:endParaRPr lang="en-US" dirty="0"/>
          </a:p>
        </p:txBody>
      </p:sp>
      <p:sp>
        <p:nvSpPr>
          <p:cNvPr id="6" name="Title 1">
            <a:extLst>
              <a:ext uri="{FF2B5EF4-FFF2-40B4-BE49-F238E27FC236}">
                <a16:creationId xmlns:a16="http://schemas.microsoft.com/office/drawing/2014/main" id="{C4B5EC33-B1B9-AB91-1941-0E344B13E76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2050" name="Picture 2" descr="context menu on Windows, .NET MAUI in .NET 7 Release Candidate 1">
            <a:extLst>
              <a:ext uri="{FF2B5EF4-FFF2-40B4-BE49-F238E27FC236}">
                <a16:creationId xmlns:a16="http://schemas.microsoft.com/office/drawing/2014/main" id="{199AB15C-512C-EA89-C6DE-9E073D256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902" y="2111060"/>
            <a:ext cx="4162489" cy="3967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1C9D0A-6B7B-6525-4B8D-AF1AEA2DA246}"/>
              </a:ext>
            </a:extLst>
          </p:cNvPr>
          <p:cNvSpPr txBox="1"/>
          <p:nvPr/>
        </p:nvSpPr>
        <p:spPr>
          <a:xfrm>
            <a:off x="839788" y="2233749"/>
            <a:ext cx="5828801" cy="2308324"/>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rgbClr val="1E1E1E"/>
                </a:solidFill>
              </a:rPr>
              <a:t>Context Menu’s</a:t>
            </a:r>
          </a:p>
          <a:p>
            <a:pPr marL="285750" indent="-285750">
              <a:buFont typeface="Arial" panose="020B0604020202020204" pitchFamily="34" charset="0"/>
              <a:buChar char="•"/>
            </a:pPr>
            <a:r>
              <a:rPr lang="en-GB" sz="3600" dirty="0">
                <a:solidFill>
                  <a:srgbClr val="1E1E1E"/>
                </a:solidFill>
              </a:rPr>
              <a:t>Tooltips</a:t>
            </a:r>
          </a:p>
          <a:p>
            <a:pPr marL="285750" indent="-285750">
              <a:buFont typeface="Arial" panose="020B0604020202020204" pitchFamily="34" charset="0"/>
              <a:buChar char="•"/>
            </a:pPr>
            <a:r>
              <a:rPr lang="en-GB" sz="3600" dirty="0">
                <a:solidFill>
                  <a:srgbClr val="1E1E1E"/>
                </a:solidFill>
              </a:rPr>
              <a:t>Gestures</a:t>
            </a:r>
          </a:p>
          <a:p>
            <a:pPr marL="285750" indent="-285750">
              <a:buFont typeface="Arial" panose="020B0604020202020204" pitchFamily="34" charset="0"/>
              <a:buChar char="•"/>
            </a:pPr>
            <a:r>
              <a:rPr lang="en-GB" sz="3600" dirty="0">
                <a:solidFill>
                  <a:srgbClr val="1E1E1E"/>
                </a:solidFill>
              </a:rPr>
              <a:t>Window size/position</a:t>
            </a:r>
          </a:p>
        </p:txBody>
      </p:sp>
      <p:pic>
        <p:nvPicPr>
          <p:cNvPr id="10" name="Picture 9">
            <a:extLst>
              <a:ext uri="{FF2B5EF4-FFF2-40B4-BE49-F238E27FC236}">
                <a16:creationId xmlns:a16="http://schemas.microsoft.com/office/drawing/2014/main" id="{FDF6B74F-1B99-4C39-7288-A58ECDB292B8}"/>
              </a:ext>
            </a:extLst>
          </p:cNvPr>
          <p:cNvPicPr>
            <a:picLocks noChangeAspect="1"/>
          </p:cNvPicPr>
          <p:nvPr/>
        </p:nvPicPr>
        <p:blipFill>
          <a:blip r:embed="rId3"/>
          <a:stretch>
            <a:fillRect/>
          </a:stretch>
        </p:blipFill>
        <p:spPr>
          <a:xfrm>
            <a:off x="5576421" y="3902947"/>
            <a:ext cx="2776558" cy="2824183"/>
          </a:xfrm>
          <a:prstGeom prst="rect">
            <a:avLst/>
          </a:prstGeom>
        </p:spPr>
      </p:pic>
    </p:spTree>
    <p:extLst>
      <p:ext uri="{BB962C8B-B14F-4D97-AF65-F5344CB8AC3E}">
        <p14:creationId xmlns:p14="http://schemas.microsoft.com/office/powerpoint/2010/main" val="4083571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Desktop Menu Bar</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8" name="Picture 7">
            <a:extLst>
              <a:ext uri="{FF2B5EF4-FFF2-40B4-BE49-F238E27FC236}">
                <a16:creationId xmlns:a16="http://schemas.microsoft.com/office/drawing/2014/main" id="{A825FF8F-55B0-4D06-9040-48C93F193F72}"/>
              </a:ext>
            </a:extLst>
          </p:cNvPr>
          <p:cNvPicPr>
            <a:picLocks noChangeAspect="1"/>
          </p:cNvPicPr>
          <p:nvPr/>
        </p:nvPicPr>
        <p:blipFill>
          <a:blip r:embed="rId3"/>
          <a:stretch>
            <a:fillRect/>
          </a:stretch>
        </p:blipFill>
        <p:spPr>
          <a:xfrm>
            <a:off x="504975" y="2565779"/>
            <a:ext cx="8859242" cy="3835021"/>
          </a:xfrm>
          <a:prstGeom prst="rect">
            <a:avLst/>
          </a:prstGeom>
        </p:spPr>
      </p:pic>
      <p:pic>
        <p:nvPicPr>
          <p:cNvPr id="10" name="Picture 9">
            <a:extLst>
              <a:ext uri="{FF2B5EF4-FFF2-40B4-BE49-F238E27FC236}">
                <a16:creationId xmlns:a16="http://schemas.microsoft.com/office/drawing/2014/main" id="{3AE2CB98-BBF8-4F7C-B7B6-5063254C070E}"/>
              </a:ext>
            </a:extLst>
          </p:cNvPr>
          <p:cNvPicPr>
            <a:picLocks noChangeAspect="1"/>
          </p:cNvPicPr>
          <p:nvPr/>
        </p:nvPicPr>
        <p:blipFill>
          <a:blip r:embed="rId4"/>
          <a:stretch>
            <a:fillRect/>
          </a:stretch>
        </p:blipFill>
        <p:spPr>
          <a:xfrm>
            <a:off x="5156134" y="652882"/>
            <a:ext cx="6882065" cy="3066134"/>
          </a:xfrm>
          <a:prstGeom prst="rect">
            <a:avLst/>
          </a:prstGeom>
        </p:spPr>
      </p:pic>
    </p:spTree>
    <p:extLst>
      <p:ext uri="{BB962C8B-B14F-4D97-AF65-F5344CB8AC3E}">
        <p14:creationId xmlns:p14="http://schemas.microsoft.com/office/powerpoint/2010/main" val="375889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403780" cy="4439093"/>
          </a:xfrm>
        </p:spPr>
        <p:txBody>
          <a:bodyPr>
            <a:normAutofit/>
          </a:bodyPr>
          <a:lstStyle/>
          <a:p>
            <a:pPr>
              <a:lnSpc>
                <a:spcPct val="150000"/>
              </a:lnSpc>
            </a:pPr>
            <a:r>
              <a:rPr lang="en-US" dirty="0"/>
              <a:t>To access device services across all .NET MAUI targets. </a:t>
            </a:r>
          </a:p>
          <a:p>
            <a:pPr>
              <a:lnSpc>
                <a:spcPct val="150000"/>
              </a:lnSpc>
            </a:pPr>
            <a:r>
              <a:rPr lang="en-US" dirty="0"/>
              <a:t>Now with Interfaces so you can Mock items like your </a:t>
            </a:r>
            <a:r>
              <a:rPr lang="en-US" dirty="0" err="1"/>
              <a:t>GeoLocation</a:t>
            </a:r>
            <a:r>
              <a:rPr lang="en-US" dirty="0"/>
              <a:t>.</a:t>
            </a:r>
          </a:p>
          <a:p>
            <a:pPr marL="285750" indent="-285750">
              <a:lnSpc>
                <a:spcPct val="150000"/>
              </a:lnSpc>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931" y="976293"/>
            <a:ext cx="3076575" cy="5715000"/>
          </a:xfrm>
          <a:prstGeom prst="rect">
            <a:avLst/>
          </a:prstGeom>
          <a:noFill/>
        </p:spPr>
      </p:pic>
      <p:pic>
        <p:nvPicPr>
          <p:cNvPr id="6" name="Picture 5">
            <a:extLst>
              <a:ext uri="{FF2B5EF4-FFF2-40B4-BE49-F238E27FC236}">
                <a16:creationId xmlns:a16="http://schemas.microsoft.com/office/drawing/2014/main" id="{D0E24217-5D83-445F-A5DF-0F35D9950207}"/>
              </a:ext>
            </a:extLst>
          </p:cNvPr>
          <p:cNvPicPr>
            <a:picLocks noChangeAspect="1"/>
          </p:cNvPicPr>
          <p:nvPr/>
        </p:nvPicPr>
        <p:blipFill>
          <a:blip r:embed="rId4"/>
          <a:stretch>
            <a:fillRect/>
          </a:stretch>
        </p:blipFill>
        <p:spPr>
          <a:xfrm>
            <a:off x="4243568" y="1178077"/>
            <a:ext cx="4533933" cy="5134013"/>
          </a:xfrm>
          <a:prstGeom prst="rect">
            <a:avLst/>
          </a:prstGeom>
        </p:spPr>
      </p:pic>
      <p:sp>
        <p:nvSpPr>
          <p:cNvPr id="10" name="Title 1">
            <a:extLst>
              <a:ext uri="{FF2B5EF4-FFF2-40B4-BE49-F238E27FC236}">
                <a16:creationId xmlns:a16="http://schemas.microsoft.com/office/drawing/2014/main" id="{EE38D2F2-2EBB-40EB-B0FF-E61B05F27CEC}"/>
              </a:ext>
            </a:extLst>
          </p:cNvPr>
          <p:cNvSpPr txBox="1">
            <a:spLocks/>
          </p:cNvSpPr>
          <p:nvPr/>
        </p:nvSpPr>
        <p:spPr>
          <a:xfrm>
            <a:off x="839788" y="457198"/>
            <a:ext cx="4678510"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Devices</a:t>
            </a:r>
          </a:p>
        </p:txBody>
      </p:sp>
    </p:spTree>
    <p:extLst>
      <p:ext uri="{BB962C8B-B14F-4D97-AF65-F5344CB8AC3E}">
        <p14:creationId xmlns:p14="http://schemas.microsoft.com/office/powerpoint/2010/main" val="257232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File Name Convention</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8" name="Picture 2" descr="Button handler files by platform">
            <a:extLst>
              <a:ext uri="{FF2B5EF4-FFF2-40B4-BE49-F238E27FC236}">
                <a16:creationId xmlns:a16="http://schemas.microsoft.com/office/drawing/2014/main" id="{0A49B25B-34D3-4BE4-A363-349373445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3898"/>
            <a:ext cx="12192000" cy="428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17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Multi-Targeting</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 name="Picture 3">
            <a:extLst>
              <a:ext uri="{FF2B5EF4-FFF2-40B4-BE49-F238E27FC236}">
                <a16:creationId xmlns:a16="http://schemas.microsoft.com/office/drawing/2014/main" id="{28ECAC5C-AFE0-4019-92CF-D52DE1465864}"/>
              </a:ext>
            </a:extLst>
          </p:cNvPr>
          <p:cNvPicPr>
            <a:picLocks noChangeAspect="1"/>
          </p:cNvPicPr>
          <p:nvPr/>
        </p:nvPicPr>
        <p:blipFill>
          <a:blip r:embed="rId3"/>
          <a:stretch>
            <a:fillRect/>
          </a:stretch>
        </p:blipFill>
        <p:spPr>
          <a:xfrm>
            <a:off x="331803" y="3465390"/>
            <a:ext cx="11694989" cy="3106007"/>
          </a:xfrm>
          <a:prstGeom prst="rect">
            <a:avLst/>
          </a:prstGeom>
        </p:spPr>
      </p:pic>
      <p:sp>
        <p:nvSpPr>
          <p:cNvPr id="6" name="TextBox 5">
            <a:extLst>
              <a:ext uri="{FF2B5EF4-FFF2-40B4-BE49-F238E27FC236}">
                <a16:creationId xmlns:a16="http://schemas.microsoft.com/office/drawing/2014/main" id="{E7D4AAD0-B33F-4499-9606-42415A4A8CBA}"/>
              </a:ext>
            </a:extLst>
          </p:cNvPr>
          <p:cNvSpPr txBox="1"/>
          <p:nvPr/>
        </p:nvSpPr>
        <p:spPr>
          <a:xfrm>
            <a:off x="839788" y="2069172"/>
            <a:ext cx="10665725" cy="1323439"/>
          </a:xfrm>
          <a:prstGeom prst="rect">
            <a:avLst/>
          </a:prstGeom>
          <a:noFill/>
        </p:spPr>
        <p:txBody>
          <a:bodyPr wrap="square" rtlCol="0">
            <a:spAutoFit/>
          </a:bodyPr>
          <a:lstStyle/>
          <a:p>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Multi-targeting also works via conditional compilation arguments. By using #if, you can segment code per platform from anywhere in your project. </a:t>
            </a:r>
          </a:p>
          <a:p>
            <a:endPar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For example, in the </a:t>
            </a:r>
            <a:r>
              <a:rPr lang="en-GB" sz="160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WeatherTwentyOne</a:t>
            </a:r>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app’s </a:t>
            </a:r>
            <a:r>
              <a:rPr lang="en-GB" sz="160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MauiProgram.cs</a:t>
            </a:r>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we configure services for local notifications and the system tray, which are very platform-specific APIs.</a:t>
            </a:r>
          </a:p>
        </p:txBody>
      </p:sp>
    </p:spTree>
    <p:extLst>
      <p:ext uri="{BB962C8B-B14F-4D97-AF65-F5344CB8AC3E}">
        <p14:creationId xmlns:p14="http://schemas.microsoft.com/office/powerpoint/2010/main" val="486661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sp>
        <p:nvSpPr>
          <p:cNvPr id="15" name="TextBox 14">
            <a:extLst>
              <a:ext uri="{FF2B5EF4-FFF2-40B4-BE49-F238E27FC236}">
                <a16:creationId xmlns:a16="http://schemas.microsoft.com/office/drawing/2014/main" id="{B8781B0C-70EA-465E-B3F6-C774590F4987}"/>
              </a:ext>
            </a:extLst>
          </p:cNvPr>
          <p:cNvSpPr txBox="1"/>
          <p:nvPr/>
        </p:nvSpPr>
        <p:spPr>
          <a:xfrm>
            <a:off x="125835" y="6357099"/>
            <a:ext cx="7555231" cy="400110"/>
          </a:xfrm>
          <a:prstGeom prst="rect">
            <a:avLst/>
          </a:prstGeom>
          <a:noFill/>
        </p:spPr>
        <p:txBody>
          <a:bodyPr wrap="square">
            <a:spAutoFit/>
          </a:bodyPr>
          <a:lstStyle/>
          <a:p>
            <a:r>
              <a:rPr lang="en-GB" sz="2000" dirty="0"/>
              <a:t>https://github.com/CommunityToolkit/Maui</a:t>
            </a:r>
          </a:p>
        </p:txBody>
      </p:sp>
      <p:sp>
        <p:nvSpPr>
          <p:cNvPr id="2" name="TextBox 1">
            <a:extLst>
              <a:ext uri="{FF2B5EF4-FFF2-40B4-BE49-F238E27FC236}">
                <a16:creationId xmlns:a16="http://schemas.microsoft.com/office/drawing/2014/main" id="{4315663B-578C-C449-22B0-F99C02F9AB27}"/>
              </a:ext>
            </a:extLst>
          </p:cNvPr>
          <p:cNvSpPr txBox="1"/>
          <p:nvPr/>
        </p:nvSpPr>
        <p:spPr>
          <a:xfrm>
            <a:off x="4971393" y="1024838"/>
            <a:ext cx="7220607" cy="5893921"/>
          </a:xfrm>
          <a:prstGeom prst="rect">
            <a:avLst/>
          </a:prstGeom>
          <a:noFill/>
        </p:spPr>
        <p:txBody>
          <a:bodyPr wrap="square" numCol="2"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35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Behaviors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EventToCommandBehaivor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ImpliedOrderGridBehavior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MaskedBehavior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MaxLengthReachedBehavior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ProgressBarAnimationBehavior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UserStoppedTypingBehavior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35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Converters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BoolToObjectConverter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ByteArrayToImageSourceConverter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ColorToColorConverter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ColorToComponentConverter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ColorToStringConverter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CompareConverter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DateTimeOffsetConverter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DoubleToIntConverter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EnumToIntConverter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EqualConverter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ImageResourceConverter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IndexToArrayItemConverter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IntToBoolConverter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InvertedBoolConverter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IsNotNullOrEmptyConverter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IsNullOrEmptyConverter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ItemSelectedEventArgsConverter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ItemTappedEventArgsConverter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ListIsNullOrEmptyConverter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ListToStringConverter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MultiConverter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NotEqualConverter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StateToBooleanonverter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StringToListConverter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TextCaseConverter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TimeSpanToDoubleConverter</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35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Extensions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ColorExtension</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35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Views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err="1">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StateLayout</a:t>
            </a:r>
            <a:endPar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kern="0" dirty="0">
                <a:solidFill>
                  <a:schemeClr val="tx2"/>
                </a:solidFill>
                <a:latin typeface="Open Sans" panose="020B0606030504020204" pitchFamily="34" charset="0"/>
                <a:ea typeface="Open Sans" panose="020B0606030504020204" pitchFamily="34" charset="0"/>
                <a:cs typeface="Open Sans" panose="020B0606030504020204" pitchFamily="34" charset="0"/>
              </a:rPr>
              <a:t>Media Element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Drawing View</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Expander</a:t>
            </a:r>
          </a:p>
          <a:p>
            <a:pPr marR="0" lvl="0" defTabSz="914400" eaLnBrk="1" fontAlgn="auto" latinLnBrk="0" hangingPunct="1">
              <a:lnSpc>
                <a:spcPct val="100000"/>
              </a:lnSpc>
              <a:spcBef>
                <a:spcPts val="0"/>
              </a:spcBef>
              <a:spcAft>
                <a:spcPts val="0"/>
              </a:spcAft>
              <a:buClrTx/>
              <a:buSzTx/>
              <a:tabLst/>
              <a:defRPr/>
            </a:pPr>
            <a:endParaRPr lang="en-US" sz="1500" kern="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defRPr/>
            </a:pPr>
            <a:r>
              <a:rPr kumimoji="0" lang="en-US" sz="2350" b="1" i="0" u="none" strike="noStrike" kern="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Alerts, Animations &amp; C# Mark-up</a:t>
            </a:r>
          </a:p>
        </p:txBody>
      </p:sp>
      <p:sp>
        <p:nvSpPr>
          <p:cNvPr id="3" name="TextBox 2">
            <a:extLst>
              <a:ext uri="{FF2B5EF4-FFF2-40B4-BE49-F238E27FC236}">
                <a16:creationId xmlns:a16="http://schemas.microsoft.com/office/drawing/2014/main" id="{B5D901F1-BF3D-1732-3E2C-82471A212C1B}"/>
              </a:ext>
            </a:extLst>
          </p:cNvPr>
          <p:cNvSpPr txBox="1"/>
          <p:nvPr/>
        </p:nvSpPr>
        <p:spPr>
          <a:xfrm>
            <a:off x="237715" y="300846"/>
            <a:ext cx="11716570" cy="769441"/>
          </a:xfrm>
          <a:prstGeom prst="rect">
            <a:avLst/>
          </a:prstGeom>
          <a:noFill/>
        </p:spPr>
        <p:txBody>
          <a:bodyPr wrap="square" rtlCol="0">
            <a:spAutoFit/>
          </a:bodyPr>
          <a:lstStyle/>
          <a:p>
            <a:r>
              <a:rPr lang="en-US" sz="4400" dirty="0">
                <a:latin typeface="Open Sans" panose="020B0606030504020204" pitchFamily="34" charset="0"/>
                <a:ea typeface="Open Sans" panose="020B0606030504020204" pitchFamily="34" charset="0"/>
                <a:cs typeface="Open Sans" panose="020B0606030504020204" pitchFamily="34" charset="0"/>
              </a:rPr>
              <a:t>.NET MAUI Community Toolkit - </a:t>
            </a:r>
            <a:endParaRPr lang="en-US" sz="4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A picture containing text, vector graphics&#10;&#10;Description automatically generated">
            <a:extLst>
              <a:ext uri="{FF2B5EF4-FFF2-40B4-BE49-F238E27FC236}">
                <a16:creationId xmlns:a16="http://schemas.microsoft.com/office/drawing/2014/main" id="{CB00EB5A-5D64-FFF9-51A0-76C781B600B5}"/>
              </a:ext>
            </a:extLst>
          </p:cNvPr>
          <p:cNvPicPr>
            <a:picLocks noChangeAspect="1"/>
          </p:cNvPicPr>
          <p:nvPr/>
        </p:nvPicPr>
        <p:blipFill>
          <a:blip r:embed="rId3"/>
          <a:stretch>
            <a:fillRect/>
          </a:stretch>
        </p:blipFill>
        <p:spPr>
          <a:xfrm>
            <a:off x="1101315" y="2114550"/>
            <a:ext cx="3086100" cy="2628900"/>
          </a:xfrm>
          <a:prstGeom prst="rect">
            <a:avLst/>
          </a:prstGeom>
        </p:spPr>
      </p:pic>
    </p:spTree>
    <p:extLst>
      <p:ext uri="{BB962C8B-B14F-4D97-AF65-F5344CB8AC3E}">
        <p14:creationId xmlns:p14="http://schemas.microsoft.com/office/powerpoint/2010/main" val="2622890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Windows </a:t>
            </a:r>
            <a:r>
              <a:rPr lang="en-US">
                <a:solidFill>
                  <a:schemeClr val="tx2">
                    <a:lumMod val="75000"/>
                  </a:schemeClr>
                </a:solidFill>
              </a:rPr>
              <a:t>and Tizen </a:t>
            </a:r>
            <a:r>
              <a:rPr lang="en-US" dirty="0">
                <a:solidFill>
                  <a:schemeClr val="tx2">
                    <a:lumMod val="75000"/>
                  </a:schemeClr>
                </a:solidFill>
              </a:rPr>
              <a:t>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sp>
        <p:nvSpPr>
          <p:cNvPr id="15" name="TextBox 14">
            <a:extLst>
              <a:ext uri="{FF2B5EF4-FFF2-40B4-BE49-F238E27FC236}">
                <a16:creationId xmlns:a16="http://schemas.microsoft.com/office/drawing/2014/main" id="{B8781B0C-70EA-465E-B3F6-C774590F4987}"/>
              </a:ext>
            </a:extLst>
          </p:cNvPr>
          <p:cNvSpPr txBox="1"/>
          <p:nvPr/>
        </p:nvSpPr>
        <p:spPr>
          <a:xfrm>
            <a:off x="256357" y="6214795"/>
            <a:ext cx="7555231" cy="523220"/>
          </a:xfrm>
          <a:prstGeom prst="rect">
            <a:avLst/>
          </a:prstGeom>
          <a:noFill/>
        </p:spPr>
        <p:txBody>
          <a:bodyPr wrap="square">
            <a:spAutoFit/>
          </a:bodyPr>
          <a:lstStyle/>
          <a:p>
            <a:r>
              <a:rPr lang="en-GB" sz="2800" dirty="0"/>
              <a:t>https://github.com/CommunityToolkit/Maui</a:t>
            </a:r>
          </a:p>
        </p:txBody>
      </p:sp>
      <p:pic>
        <p:nvPicPr>
          <p:cNvPr id="3" name="Picture 2">
            <a:extLst>
              <a:ext uri="{FF2B5EF4-FFF2-40B4-BE49-F238E27FC236}">
                <a16:creationId xmlns:a16="http://schemas.microsoft.com/office/drawing/2014/main" id="{EC1AE549-0862-43C5-92B2-2AE5FCC4841C}"/>
              </a:ext>
            </a:extLst>
          </p:cNvPr>
          <p:cNvPicPr>
            <a:picLocks noChangeAspect="1"/>
          </p:cNvPicPr>
          <p:nvPr/>
        </p:nvPicPr>
        <p:blipFill>
          <a:blip r:embed="rId3"/>
          <a:stretch>
            <a:fillRect/>
          </a:stretch>
        </p:blipFill>
        <p:spPr>
          <a:xfrm>
            <a:off x="0" y="551214"/>
            <a:ext cx="12907076" cy="4922124"/>
          </a:xfrm>
          <a:prstGeom prst="rect">
            <a:avLst/>
          </a:prstGeom>
        </p:spPr>
      </p:pic>
      <p:pic>
        <p:nvPicPr>
          <p:cNvPr id="6" name="Picture 5">
            <a:extLst>
              <a:ext uri="{FF2B5EF4-FFF2-40B4-BE49-F238E27FC236}">
                <a16:creationId xmlns:a16="http://schemas.microsoft.com/office/drawing/2014/main" id="{2FAB2C7C-A9E4-44E9-8519-07A9537070BB}"/>
              </a:ext>
            </a:extLst>
          </p:cNvPr>
          <p:cNvPicPr>
            <a:picLocks noChangeAspect="1"/>
          </p:cNvPicPr>
          <p:nvPr/>
        </p:nvPicPr>
        <p:blipFill>
          <a:blip r:embed="rId4"/>
          <a:stretch>
            <a:fillRect/>
          </a:stretch>
        </p:blipFill>
        <p:spPr>
          <a:xfrm>
            <a:off x="0" y="5182043"/>
            <a:ext cx="11052219" cy="1124743"/>
          </a:xfrm>
          <a:prstGeom prst="rect">
            <a:avLst/>
          </a:prstGeom>
        </p:spPr>
      </p:pic>
    </p:spTree>
    <p:extLst>
      <p:ext uri="{BB962C8B-B14F-4D97-AF65-F5344CB8AC3E}">
        <p14:creationId xmlns:p14="http://schemas.microsoft.com/office/powerpoint/2010/main" val="613928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API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408703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Learn More!</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How to become an expert.</a:t>
            </a:r>
          </a:p>
        </p:txBody>
      </p:sp>
    </p:spTree>
    <p:extLst>
      <p:ext uri="{BB962C8B-B14F-4D97-AF65-F5344CB8AC3E}">
        <p14:creationId xmlns:p14="http://schemas.microsoft.com/office/powerpoint/2010/main" val="3805528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a:t>Docs.Microsoft.com	</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488096" y="5846883"/>
            <a:ext cx="4423328" cy="553917"/>
          </a:xfrm>
        </p:spPr>
        <p:txBody>
          <a:bodyPr>
            <a:noAutofit/>
          </a:bodyPr>
          <a:lstStyle/>
          <a:p>
            <a:pPr>
              <a:lnSpc>
                <a:spcPct val="150000"/>
              </a:lnSpc>
            </a:pPr>
            <a:r>
              <a:rPr lang="en-US" sz="3200" dirty="0">
                <a:hlinkClick r:id="rId3"/>
              </a:rPr>
              <a:t>https://bit.ly/3xeLIkz</a:t>
            </a:r>
            <a:endParaRPr lang="en-US" sz="3200" dirty="0"/>
          </a:p>
          <a:p>
            <a:pPr>
              <a:lnSpc>
                <a:spcPct val="150000"/>
              </a:lnSpc>
            </a:pPr>
            <a:endParaRPr lang="en-US" sz="3200"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pic>
        <p:nvPicPr>
          <p:cNvPr id="6" name="Picture 5">
            <a:extLst>
              <a:ext uri="{FF2B5EF4-FFF2-40B4-BE49-F238E27FC236}">
                <a16:creationId xmlns:a16="http://schemas.microsoft.com/office/drawing/2014/main" id="{F24C3C36-8ED5-08A9-F5B0-A9E4E7AA7172}"/>
              </a:ext>
            </a:extLst>
          </p:cNvPr>
          <p:cNvPicPr>
            <a:picLocks noChangeAspect="1"/>
          </p:cNvPicPr>
          <p:nvPr/>
        </p:nvPicPr>
        <p:blipFill>
          <a:blip r:embed="rId4"/>
          <a:stretch>
            <a:fillRect/>
          </a:stretch>
        </p:blipFill>
        <p:spPr>
          <a:xfrm>
            <a:off x="4911424" y="619454"/>
            <a:ext cx="6931814" cy="6092106"/>
          </a:xfrm>
          <a:prstGeom prst="rect">
            <a:avLst/>
          </a:prstGeom>
        </p:spPr>
      </p:pic>
    </p:spTree>
    <p:extLst>
      <p:ext uri="{BB962C8B-B14F-4D97-AF65-F5344CB8AC3E}">
        <p14:creationId xmlns:p14="http://schemas.microsoft.com/office/powerpoint/2010/main" val="2431412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a:t>Microsoft Learn	</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pic>
        <p:nvPicPr>
          <p:cNvPr id="7" name="Picture 6">
            <a:extLst>
              <a:ext uri="{FF2B5EF4-FFF2-40B4-BE49-F238E27FC236}">
                <a16:creationId xmlns:a16="http://schemas.microsoft.com/office/drawing/2014/main" id="{7C9C560D-D486-9CB4-F666-3E54186FEB0F}"/>
              </a:ext>
            </a:extLst>
          </p:cNvPr>
          <p:cNvPicPr>
            <a:picLocks noChangeAspect="1"/>
          </p:cNvPicPr>
          <p:nvPr/>
        </p:nvPicPr>
        <p:blipFill>
          <a:blip r:embed="rId3"/>
          <a:stretch>
            <a:fillRect/>
          </a:stretch>
        </p:blipFill>
        <p:spPr>
          <a:xfrm>
            <a:off x="2019536" y="2057398"/>
            <a:ext cx="8641370" cy="4343402"/>
          </a:xfrm>
          <a:prstGeom prst="rect">
            <a:avLst/>
          </a:prstGeom>
        </p:spPr>
      </p:pic>
      <p:sp>
        <p:nvSpPr>
          <p:cNvPr id="8" name="TextBox 7">
            <a:extLst>
              <a:ext uri="{FF2B5EF4-FFF2-40B4-BE49-F238E27FC236}">
                <a16:creationId xmlns:a16="http://schemas.microsoft.com/office/drawing/2014/main" id="{E26C8979-35C1-704A-4435-21C3C721259F}"/>
              </a:ext>
            </a:extLst>
          </p:cNvPr>
          <p:cNvSpPr txBox="1"/>
          <p:nvPr/>
        </p:nvSpPr>
        <p:spPr>
          <a:xfrm>
            <a:off x="7627020" y="5816025"/>
            <a:ext cx="4369981" cy="584775"/>
          </a:xfrm>
          <a:prstGeom prst="rect">
            <a:avLst/>
          </a:prstGeom>
          <a:noFill/>
        </p:spPr>
        <p:txBody>
          <a:bodyPr wrap="square" rtlCol="0">
            <a:spAutoFit/>
          </a:bodyPr>
          <a:lstStyle/>
          <a:p>
            <a:r>
              <a:rPr lang="en-GB" sz="3200" dirty="0"/>
              <a:t>https://bit.ly/3xoEewI</a:t>
            </a:r>
          </a:p>
        </p:txBody>
      </p:sp>
    </p:spTree>
    <p:extLst>
      <p:ext uri="{BB962C8B-B14F-4D97-AF65-F5344CB8AC3E}">
        <p14:creationId xmlns:p14="http://schemas.microsoft.com/office/powerpoint/2010/main" val="3443927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747639" y="56759"/>
            <a:ext cx="5348361" cy="1600200"/>
          </a:xfrm>
        </p:spPr>
        <p:txBody>
          <a:bodyPr/>
          <a:lstStyle/>
          <a:p>
            <a:r>
              <a:rPr lang="en-US" dirty="0"/>
              <a:t>YouTube	</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sp>
        <p:nvSpPr>
          <p:cNvPr id="8" name="TextBox 7">
            <a:extLst>
              <a:ext uri="{FF2B5EF4-FFF2-40B4-BE49-F238E27FC236}">
                <a16:creationId xmlns:a16="http://schemas.microsoft.com/office/drawing/2014/main" id="{E26C8979-35C1-704A-4435-21C3C721259F}"/>
              </a:ext>
            </a:extLst>
          </p:cNvPr>
          <p:cNvSpPr txBox="1"/>
          <p:nvPr/>
        </p:nvSpPr>
        <p:spPr>
          <a:xfrm>
            <a:off x="1018793" y="5898507"/>
            <a:ext cx="5543857" cy="584775"/>
          </a:xfrm>
          <a:prstGeom prst="rect">
            <a:avLst/>
          </a:prstGeom>
          <a:noFill/>
        </p:spPr>
        <p:txBody>
          <a:bodyPr wrap="square" rtlCol="0">
            <a:spAutoFit/>
          </a:bodyPr>
          <a:lstStyle/>
          <a:p>
            <a:r>
              <a:rPr lang="en-GB" sz="3200" dirty="0"/>
              <a:t>https://bit.ly/3MvBvG1</a:t>
            </a:r>
          </a:p>
        </p:txBody>
      </p:sp>
      <p:pic>
        <p:nvPicPr>
          <p:cNvPr id="4" name="Picture 3">
            <a:extLst>
              <a:ext uri="{FF2B5EF4-FFF2-40B4-BE49-F238E27FC236}">
                <a16:creationId xmlns:a16="http://schemas.microsoft.com/office/drawing/2014/main" id="{E95F225E-8E94-BE04-A86F-D1BA0150969E}"/>
              </a:ext>
            </a:extLst>
          </p:cNvPr>
          <p:cNvPicPr>
            <a:picLocks noChangeAspect="1"/>
          </p:cNvPicPr>
          <p:nvPr/>
        </p:nvPicPr>
        <p:blipFill>
          <a:blip r:embed="rId3"/>
          <a:stretch>
            <a:fillRect/>
          </a:stretch>
        </p:blipFill>
        <p:spPr>
          <a:xfrm>
            <a:off x="1018793" y="2153636"/>
            <a:ext cx="4105305" cy="3662389"/>
          </a:xfrm>
          <a:prstGeom prst="rect">
            <a:avLst/>
          </a:prstGeom>
        </p:spPr>
      </p:pic>
      <p:pic>
        <p:nvPicPr>
          <p:cNvPr id="9" name="Picture 8">
            <a:extLst>
              <a:ext uri="{FF2B5EF4-FFF2-40B4-BE49-F238E27FC236}">
                <a16:creationId xmlns:a16="http://schemas.microsoft.com/office/drawing/2014/main" id="{404B9160-C9AA-1C1C-1147-C7CC28DE7E6D}"/>
              </a:ext>
            </a:extLst>
          </p:cNvPr>
          <p:cNvPicPr>
            <a:picLocks noChangeAspect="1"/>
          </p:cNvPicPr>
          <p:nvPr/>
        </p:nvPicPr>
        <p:blipFill>
          <a:blip r:embed="rId4"/>
          <a:stretch>
            <a:fillRect/>
          </a:stretch>
        </p:blipFill>
        <p:spPr>
          <a:xfrm>
            <a:off x="6808177" y="2102708"/>
            <a:ext cx="4252546" cy="3713317"/>
          </a:xfrm>
          <a:prstGeom prst="rect">
            <a:avLst/>
          </a:prstGeom>
        </p:spPr>
      </p:pic>
      <p:sp>
        <p:nvSpPr>
          <p:cNvPr id="10" name="TextBox 9">
            <a:extLst>
              <a:ext uri="{FF2B5EF4-FFF2-40B4-BE49-F238E27FC236}">
                <a16:creationId xmlns:a16="http://schemas.microsoft.com/office/drawing/2014/main" id="{D61332C2-9FDD-51D5-8752-47E45327757B}"/>
              </a:ext>
            </a:extLst>
          </p:cNvPr>
          <p:cNvSpPr txBox="1"/>
          <p:nvPr/>
        </p:nvSpPr>
        <p:spPr>
          <a:xfrm>
            <a:off x="6808177" y="5912261"/>
            <a:ext cx="5543857" cy="584775"/>
          </a:xfrm>
          <a:prstGeom prst="rect">
            <a:avLst/>
          </a:prstGeom>
          <a:noFill/>
        </p:spPr>
        <p:txBody>
          <a:bodyPr wrap="square" rtlCol="0">
            <a:spAutoFit/>
          </a:bodyPr>
          <a:lstStyle/>
          <a:p>
            <a:r>
              <a:rPr lang="en-GB" sz="3200" dirty="0"/>
              <a:t>https://bit.ly/3tjxg9Z</a:t>
            </a:r>
          </a:p>
        </p:txBody>
      </p:sp>
    </p:spTree>
    <p:extLst>
      <p:ext uri="{BB962C8B-B14F-4D97-AF65-F5344CB8AC3E}">
        <p14:creationId xmlns:p14="http://schemas.microsoft.com/office/powerpoint/2010/main" val="646211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105" y="200978"/>
            <a:ext cx="10515600" cy="2852737"/>
          </a:xfrm>
        </p:spPr>
        <p:txBody>
          <a:bodyPr/>
          <a:lstStyle/>
          <a:p>
            <a:r>
              <a:rPr lang="en-US" dirty="0"/>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a:xfrm>
            <a:off x="910228" y="2895049"/>
            <a:ext cx="10515600" cy="1500187"/>
          </a:xfrm>
        </p:spPr>
        <p:txBody>
          <a:bodyPr/>
          <a:lstStyle/>
          <a:p>
            <a:r>
              <a:rPr lang="en-US" dirty="0"/>
              <a:t>Questions, worries, and the hunt for the cheese.</a:t>
            </a:r>
          </a:p>
        </p:txBody>
      </p:sp>
      <p:sp>
        <p:nvSpPr>
          <p:cNvPr id="4" name="Text Placeholder 2">
            <a:extLst>
              <a:ext uri="{FF2B5EF4-FFF2-40B4-BE49-F238E27FC236}">
                <a16:creationId xmlns:a16="http://schemas.microsoft.com/office/drawing/2014/main" id="{2AA247A0-D999-C7F0-8B40-0E49171F1132}"/>
              </a:ext>
            </a:extLst>
          </p:cNvPr>
          <p:cNvSpPr txBox="1">
            <a:spLocks/>
          </p:cNvSpPr>
          <p:nvPr/>
        </p:nvSpPr>
        <p:spPr>
          <a:xfrm>
            <a:off x="831105" y="3244060"/>
            <a:ext cx="10514108" cy="262814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Clifford Agius</a:t>
            </a:r>
          </a:p>
          <a:p>
            <a:endParaRPr lang="en-US" dirty="0"/>
          </a:p>
          <a:p>
            <a:r>
              <a:rPr lang="en-US" dirty="0"/>
              <a:t>Cliffordagius@CA-Software.co.uk</a:t>
            </a:r>
          </a:p>
          <a:p>
            <a:r>
              <a:rPr lang="en-US" dirty="0"/>
              <a:t>@CliffordAgius</a:t>
            </a:r>
          </a:p>
          <a:p>
            <a:r>
              <a:rPr lang="en-GB" b="0" i="0" dirty="0">
                <a:solidFill>
                  <a:schemeClr val="tx1"/>
                </a:solidFill>
                <a:effectLst/>
              </a:rPr>
              <a:t>@CliffordAgius@hachyderm.io</a:t>
            </a:r>
            <a:endParaRPr lang="en-US" dirty="0">
              <a:solidFill>
                <a:schemeClr val="tx1"/>
              </a:solidFill>
            </a:endParaRPr>
          </a:p>
        </p:txBody>
      </p:sp>
      <p:pic>
        <p:nvPicPr>
          <p:cNvPr id="5" name="Picture 4" descr="Graphical user interface, text&#10;&#10;Description automatically generated">
            <a:extLst>
              <a:ext uri="{FF2B5EF4-FFF2-40B4-BE49-F238E27FC236}">
                <a16:creationId xmlns:a16="http://schemas.microsoft.com/office/drawing/2014/main" id="{28CEDAA1-A84A-DC99-17FE-6BF9715E1122}"/>
              </a:ext>
            </a:extLst>
          </p:cNvPr>
          <p:cNvPicPr>
            <a:picLocks noChangeAspect="1"/>
          </p:cNvPicPr>
          <p:nvPr/>
        </p:nvPicPr>
        <p:blipFill>
          <a:blip r:embed="rId3"/>
          <a:stretch>
            <a:fillRect/>
          </a:stretch>
        </p:blipFill>
        <p:spPr>
          <a:xfrm>
            <a:off x="6336665" y="4663877"/>
            <a:ext cx="2298413" cy="939683"/>
          </a:xfrm>
          <a:prstGeom prst="rect">
            <a:avLst/>
          </a:prstGeom>
        </p:spPr>
      </p:pic>
      <p:sp>
        <p:nvSpPr>
          <p:cNvPr id="6" name="TextBox 5">
            <a:extLst>
              <a:ext uri="{FF2B5EF4-FFF2-40B4-BE49-F238E27FC236}">
                <a16:creationId xmlns:a16="http://schemas.microsoft.com/office/drawing/2014/main" id="{34B445D4-D12B-E2A0-E706-C85BC987935A}"/>
              </a:ext>
            </a:extLst>
          </p:cNvPr>
          <p:cNvSpPr txBox="1"/>
          <p:nvPr/>
        </p:nvSpPr>
        <p:spPr>
          <a:xfrm>
            <a:off x="910228" y="535577"/>
            <a:ext cx="10852875" cy="1077218"/>
          </a:xfrm>
          <a:prstGeom prst="rect">
            <a:avLst/>
          </a:prstGeom>
          <a:noFill/>
        </p:spPr>
        <p:txBody>
          <a:bodyPr wrap="square" rtlCol="0">
            <a:spAutoFit/>
          </a:bodyPr>
          <a:lstStyle/>
          <a:p>
            <a:r>
              <a:rPr lang="en-GB" sz="3200" dirty="0">
                <a:hlinkClick r:id="rId4">
                  <a:extLst>
                    <a:ext uri="{A12FA001-AC4F-418D-AE19-62706E023703}">
                      <ahyp:hlinkClr xmlns:ahyp="http://schemas.microsoft.com/office/drawing/2018/hyperlinkcolor" val="tx"/>
                    </a:ext>
                  </a:extLst>
                </a:hlinkClick>
              </a:rPr>
              <a:t>https://github.com/dotnet/maui-samples</a:t>
            </a:r>
            <a:endParaRPr lang="en-GB" sz="3200" dirty="0"/>
          </a:p>
          <a:p>
            <a:r>
              <a:rPr lang="en-GB" sz="3200" dirty="0"/>
              <a:t>https://github.com/jsuarezruiz/dotnet-maui-showcase</a:t>
            </a:r>
          </a:p>
        </p:txBody>
      </p:sp>
    </p:spTree>
    <p:extLst>
      <p:ext uri="{BB962C8B-B14F-4D97-AF65-F5344CB8AC3E}">
        <p14:creationId xmlns:p14="http://schemas.microsoft.com/office/powerpoint/2010/main" val="160331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Use it now Xamarin.Forms will end of life 1</a:t>
            </a:r>
            <a:r>
              <a:rPr lang="en-US" baseline="30000" dirty="0"/>
              <a:t>st</a:t>
            </a:r>
            <a:r>
              <a:rPr lang="en-US" dirty="0"/>
              <a:t> May 2023.</a:t>
            </a:r>
          </a:p>
          <a:p>
            <a:r>
              <a:rPr lang="en-US" dirty="0"/>
              <a:t>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dirty="0"/>
              <a:t>No, your existing projects will continue to work without Single Project. We will migrate projects in place to the .NET 7 common project system. </a:t>
            </a:r>
          </a:p>
          <a:p>
            <a:endParaRPr lang="en-US" dirty="0"/>
          </a:p>
          <a:p>
            <a:r>
              <a:rPr lang="en-US" dirty="0"/>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No. We are making sure the renderer pattern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You may want to migrate them to the lighter handler pattern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err="1">
                <a:solidFill>
                  <a:srgbClr val="FFFFFF"/>
                </a:solidFill>
                <a:latin typeface="Calibri" panose="020F0502020204030204"/>
              </a:rPr>
              <a:t>WinUI</a:t>
            </a:r>
            <a:endParaRPr lang="en-US" sz="1600" dirty="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869092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3" y="4272274"/>
            <a:ext cx="8690923"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8696592"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28942" y="4213277"/>
            <a:ext cx="869659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01230" y="5547588"/>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0" name="Group 9">
            <a:extLst>
              <a:ext uri="{FF2B5EF4-FFF2-40B4-BE49-F238E27FC236}">
                <a16:creationId xmlns:a16="http://schemas.microsoft.com/office/drawing/2014/main" id="{A1C2B46F-B343-4A80-966D-D0EF218039A4}"/>
              </a:ext>
            </a:extLst>
          </p:cNvPr>
          <p:cNvGrpSpPr/>
          <p:nvPr/>
        </p:nvGrpSpPr>
        <p:grpSpPr>
          <a:xfrm>
            <a:off x="2534614" y="4843784"/>
            <a:ext cx="8696594" cy="468702"/>
            <a:chOff x="2534614" y="4843784"/>
            <a:chExt cx="8696594" cy="468702"/>
          </a:xfrm>
        </p:grpSpPr>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7104"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54" name="Rectangle 53">
              <a:extLst>
                <a:ext uri="{FF2B5EF4-FFF2-40B4-BE49-F238E27FC236}">
                  <a16:creationId xmlns:a16="http://schemas.microsoft.com/office/drawing/2014/main" id="{9397BC69-6149-46BE-A6D8-14BB458133D1}"/>
                </a:ext>
              </a:extLst>
            </p:cNvPr>
            <p:cNvSpPr/>
            <p:nvPr/>
          </p:nvSpPr>
          <p:spPr>
            <a:xfrm>
              <a:off x="9735479" y="4843784"/>
              <a:ext cx="1495729"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Tizen</a:t>
              </a:r>
            </a:p>
          </p:txBody>
        </p:sp>
      </p:grpSp>
      <p:sp>
        <p:nvSpPr>
          <p:cNvPr id="55" name="Rectangle 54">
            <a:extLst>
              <a:ext uri="{FF2B5EF4-FFF2-40B4-BE49-F238E27FC236}">
                <a16:creationId xmlns:a16="http://schemas.microsoft.com/office/drawing/2014/main" id="{B813D045-D791-4556-A9EE-664A3A830E98}"/>
              </a:ext>
            </a:extLst>
          </p:cNvPr>
          <p:cNvSpPr/>
          <p:nvPr/>
        </p:nvSpPr>
        <p:spPr>
          <a:xfrm>
            <a:off x="9735478" y="3121818"/>
            <a:ext cx="1495729"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.NET for Tizen</a:t>
            </a:r>
          </a:p>
        </p:txBody>
      </p:sp>
      <p:pic>
        <p:nvPicPr>
          <p:cNvPr id="16" name="Picture 15">
            <a:extLst>
              <a:ext uri="{FF2B5EF4-FFF2-40B4-BE49-F238E27FC236}">
                <a16:creationId xmlns:a16="http://schemas.microsoft.com/office/drawing/2014/main" id="{7E040245-96D1-430F-86B9-DDF4B97B3132}"/>
              </a:ext>
            </a:extLst>
          </p:cNvPr>
          <p:cNvPicPr>
            <a:picLocks noChangeAspect="1"/>
          </p:cNvPicPr>
          <p:nvPr/>
        </p:nvPicPr>
        <p:blipFill>
          <a:blip r:embed="rId12"/>
          <a:stretch>
            <a:fillRect/>
          </a:stretch>
        </p:blipFill>
        <p:spPr>
          <a:xfrm>
            <a:off x="9953087" y="5395751"/>
            <a:ext cx="1060510" cy="1252881"/>
          </a:xfrm>
          <a:prstGeom prst="rect">
            <a:avLst/>
          </a:prstGeom>
        </p:spPr>
      </p:pic>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33333E-6 L -2.5E-6 -0.33982 " pathEditMode="relative" rAng="0" ptsTypes="AA">
                                      <p:cBhvr>
                                        <p:cTn id="6" dur="2000" fill="hold"/>
                                        <p:tgtEl>
                                          <p:spTgt spid="18"/>
                                        </p:tgtEl>
                                        <p:attrNameLst>
                                          <p:attrName>ppt_x</p:attrName>
                                          <p:attrName>ppt_y</p:attrName>
                                        </p:attrNameLst>
                                      </p:cBhvr>
                                      <p:rCtr x="0" y="-1699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 presetClass="entr" presetSubtype="0" fill="hold" grpId="0" nodeType="withEffect">
                                  <p:stCondLst>
                                    <p:cond delay="50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Yes! At a minimum they will need to recompile adding a target for .NET 6/7.</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The same XAML you use in </a:t>
            </a:r>
            <a:r>
              <a:rPr lang="en-US" dirty="0" err="1"/>
              <a:t>Xamarin.Forms</a:t>
            </a:r>
            <a:r>
              <a:rPr lang="en-US" dirty="0"/>
              <a:t> today. </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github.com/dotnet/</a:t>
            </a:r>
            <a:r>
              <a:rPr lang="en-US" dirty="0" err="1"/>
              <a:t>maui</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8298228"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8298228"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2" name="Group 1">
            <a:extLst>
              <a:ext uri="{FF2B5EF4-FFF2-40B4-BE49-F238E27FC236}">
                <a16:creationId xmlns:a16="http://schemas.microsoft.com/office/drawing/2014/main" id="{BE18A94D-E332-4792-A6F7-801E03301AC3}"/>
              </a:ext>
            </a:extLst>
          </p:cNvPr>
          <p:cNvGrpSpPr/>
          <p:nvPr/>
        </p:nvGrpSpPr>
        <p:grpSpPr>
          <a:xfrm>
            <a:off x="2972569" y="3938223"/>
            <a:ext cx="7863107" cy="1275949"/>
            <a:chOff x="2972569" y="3938223"/>
            <a:chExt cx="7863107" cy="1275949"/>
          </a:xfrm>
        </p:grpSpPr>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pic>
          <p:nvPicPr>
            <p:cNvPr id="25" name="Picture 24">
              <a:extLst>
                <a:ext uri="{FF2B5EF4-FFF2-40B4-BE49-F238E27FC236}">
                  <a16:creationId xmlns:a16="http://schemas.microsoft.com/office/drawing/2014/main" id="{E4C6D5CD-4AB0-4AE5-BDC5-E02B52331546}"/>
                </a:ext>
              </a:extLst>
            </p:cNvPr>
            <p:cNvPicPr>
              <a:picLocks noChangeAspect="1"/>
            </p:cNvPicPr>
            <p:nvPr/>
          </p:nvPicPr>
          <p:blipFill>
            <a:blip r:embed="rId12"/>
            <a:stretch>
              <a:fillRect/>
            </a:stretch>
          </p:blipFill>
          <p:spPr>
            <a:xfrm>
              <a:off x="9775166" y="3961291"/>
              <a:ext cx="1060510" cy="1252881"/>
            </a:xfrm>
            <a:prstGeom prst="rect">
              <a:avLst/>
            </a:prstGeom>
          </p:spPr>
        </p:pic>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3346</TotalTime>
  <Words>1947</Words>
  <Application>Microsoft Office PowerPoint</Application>
  <PresentationFormat>Widescreen</PresentationFormat>
  <Paragraphs>352</Paragraphs>
  <Slides>44</Slides>
  <Notes>26</Notes>
  <HiddenSlides>1</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44</vt:i4>
      </vt:variant>
    </vt:vector>
  </HeadingPairs>
  <TitlesOfParts>
    <vt:vector size="55" baseType="lpstr">
      <vt:lpstr>Calibri</vt:lpstr>
      <vt:lpstr>Segoe UI Semibold</vt:lpstr>
      <vt:lpstr> Fira Code</vt:lpstr>
      <vt:lpstr>Arial</vt:lpstr>
      <vt:lpstr>Segoe UI</vt:lpstr>
      <vt:lpstr>Wingdings</vt:lpstr>
      <vt:lpstr>Open Sans</vt:lpstr>
      <vt:lpstr>Office Theme</vt:lpstr>
      <vt:lpstr>1_Office Theme</vt:lpstr>
      <vt:lpstr>2_Office Theme</vt:lpstr>
      <vt:lpstr>1_9-51151_Build_Black_Template</vt:lpstr>
      <vt:lpstr>Introduction to App Development with .NET MAUI</vt:lpstr>
      <vt:lpstr>Agenda</vt:lpstr>
      <vt:lpstr>.NET MAUI is the most productive way to develop native apps that perform great on any device that runs Android, iOS, macOS, Windows and Tizen from a single codebase.</vt:lpstr>
      <vt:lpstr>PowerPoint Presentation</vt:lpstr>
      <vt:lpstr>PowerPoint Presentation</vt:lpstr>
      <vt:lpstr>Rich Library of Controls</vt:lpstr>
      <vt:lpstr>Controls</vt:lpstr>
      <vt:lpstr>PowerPoint Presentation</vt:lpstr>
      <vt:lpstr>Building UI in .NET MAUI</vt:lpstr>
      <vt:lpstr>Abundant Styling Options</vt:lpstr>
      <vt:lpstr>Easily customize controls</vt:lpstr>
      <vt:lpstr>Pixel Perfect UI with Maui.Graphics</vt:lpstr>
      <vt:lpstr>Project System Improvements</vt:lpstr>
      <vt:lpstr>Single Project</vt:lpstr>
      <vt:lpstr>Single Project</vt:lpstr>
      <vt:lpstr>Single Project</vt:lpstr>
      <vt:lpstr>Single Project</vt:lpstr>
      <vt:lpstr>Faster Development</vt:lpstr>
      <vt:lpstr>Code it Live</vt:lpstr>
      <vt:lpstr>Windows and iOS</vt:lpstr>
      <vt:lpstr>Remote iOS Simulator</vt:lpstr>
      <vt:lpstr>And beyond</vt:lpstr>
      <vt:lpstr>.NET MAUI in .NET 7 – 7.0.59 Service Release 3</vt:lpstr>
      <vt:lpstr>.NET MAUI in .NET 7 – 7.0.59 Service Release 3</vt:lpstr>
      <vt:lpstr>Desktop Menu Bar</vt:lpstr>
      <vt:lpstr>Essentials</vt:lpstr>
      <vt:lpstr>File Name Convention</vt:lpstr>
      <vt:lpstr>Multi-Targeting</vt:lpstr>
      <vt:lpstr>PowerPoint Presentation</vt:lpstr>
      <vt:lpstr>PowerPoint Presentation</vt:lpstr>
      <vt:lpstr>Blazor Hybrid</vt:lpstr>
      <vt:lpstr>Learn More!</vt:lpstr>
      <vt:lpstr>Docs.Microsoft.com </vt:lpstr>
      <vt:lpstr>Microsoft Learn </vt:lpstr>
      <vt:lpstr>YouTube </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Clifford Agius</cp:lastModifiedBy>
  <cp:revision>14</cp:revision>
  <dcterms:created xsi:type="dcterms:W3CDTF">2020-05-27T00:19:02Z</dcterms:created>
  <dcterms:modified xsi:type="dcterms:W3CDTF">2023-02-08T12:57:39Z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